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1" r:id="rId1"/>
  </p:sldMasterIdLst>
  <p:notesMasterIdLst>
    <p:notesMasterId r:id="rId20"/>
  </p:notesMasterIdLst>
  <p:sldIdLst>
    <p:sldId id="256" r:id="rId2"/>
    <p:sldId id="257" r:id="rId3"/>
    <p:sldId id="279" r:id="rId4"/>
    <p:sldId id="787" r:id="rId5"/>
    <p:sldId id="264" r:id="rId6"/>
    <p:sldId id="790" r:id="rId7"/>
    <p:sldId id="789" r:id="rId8"/>
    <p:sldId id="265" r:id="rId9"/>
    <p:sldId id="266" r:id="rId10"/>
    <p:sldId id="267" r:id="rId11"/>
    <p:sldId id="277" r:id="rId12"/>
    <p:sldId id="791" r:id="rId13"/>
    <p:sldId id="793" r:id="rId14"/>
    <p:sldId id="792" r:id="rId15"/>
    <p:sldId id="795" r:id="rId16"/>
    <p:sldId id="794" r:id="rId17"/>
    <p:sldId id="796" r:id="rId18"/>
    <p:sldId id="315"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ECC4C90-A740-4DE5-AD0E-8BBAA8F05A23}" v="88" dt="2022-08-01T01:55:26.88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4" autoAdjust="0"/>
    <p:restoredTop sz="94660"/>
  </p:normalViewPr>
  <p:slideViewPr>
    <p:cSldViewPr>
      <p:cViewPr varScale="1">
        <p:scale>
          <a:sx n="82" d="100"/>
          <a:sy n="82" d="100"/>
        </p:scale>
        <p:origin x="1632"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Đức Phương Cao" userId="3e5db146818eec05" providerId="LiveId" clId="{9ECC4C90-A740-4DE5-AD0E-8BBAA8F05A23}"/>
    <pc:docChg chg="undo custSel addSld delSld modSld">
      <pc:chgData name="Đức Phương Cao" userId="3e5db146818eec05" providerId="LiveId" clId="{9ECC4C90-A740-4DE5-AD0E-8BBAA8F05A23}" dt="2022-08-01T01:55:26.884" v="3610" actId="14100"/>
      <pc:docMkLst>
        <pc:docMk/>
      </pc:docMkLst>
      <pc:sldChg chg="modSp mod">
        <pc:chgData name="Đức Phương Cao" userId="3e5db146818eec05" providerId="LiveId" clId="{9ECC4C90-A740-4DE5-AD0E-8BBAA8F05A23}" dt="2022-08-01T01:44:21.839" v="3607" actId="6549"/>
        <pc:sldMkLst>
          <pc:docMk/>
          <pc:sldMk cId="0" sldId="256"/>
        </pc:sldMkLst>
        <pc:spChg chg="mod">
          <ac:chgData name="Đức Phương Cao" userId="3e5db146818eec05" providerId="LiveId" clId="{9ECC4C90-A740-4DE5-AD0E-8BBAA8F05A23}" dt="2022-08-01T01:44:21.839" v="3607" actId="6549"/>
          <ac:spMkLst>
            <pc:docMk/>
            <pc:sldMk cId="0" sldId="256"/>
            <ac:spMk id="7171" creationId="{62F2F00E-1EB5-203C-5719-40FCC1D4198C}"/>
          </ac:spMkLst>
        </pc:spChg>
      </pc:sldChg>
      <pc:sldChg chg="modSp mod">
        <pc:chgData name="Đức Phương Cao" userId="3e5db146818eec05" providerId="LiveId" clId="{9ECC4C90-A740-4DE5-AD0E-8BBAA8F05A23}" dt="2022-07-31T23:22:03.177" v="3186" actId="255"/>
        <pc:sldMkLst>
          <pc:docMk/>
          <pc:sldMk cId="0" sldId="257"/>
        </pc:sldMkLst>
        <pc:spChg chg="mod">
          <ac:chgData name="Đức Phương Cao" userId="3e5db146818eec05" providerId="LiveId" clId="{9ECC4C90-A740-4DE5-AD0E-8BBAA8F05A23}" dt="2022-07-31T23:20:15.744" v="3180" actId="113"/>
          <ac:spMkLst>
            <pc:docMk/>
            <pc:sldMk cId="0" sldId="257"/>
            <ac:spMk id="7170" creationId="{35232BC1-F9CE-5E2B-2AFB-EA2824A41301}"/>
          </ac:spMkLst>
        </pc:spChg>
        <pc:spChg chg="mod">
          <ac:chgData name="Đức Phương Cao" userId="3e5db146818eec05" providerId="LiveId" clId="{9ECC4C90-A740-4DE5-AD0E-8BBAA8F05A23}" dt="2022-07-31T23:22:03.177" v="3186" actId="255"/>
          <ac:spMkLst>
            <pc:docMk/>
            <pc:sldMk cId="0" sldId="257"/>
            <ac:spMk id="7171" creationId="{BFD3AE42-2089-2CBC-7D5B-4758CB4C6B21}"/>
          </ac:spMkLst>
        </pc:spChg>
      </pc:sldChg>
      <pc:sldChg chg="modSp mod">
        <pc:chgData name="Đức Phương Cao" userId="3e5db146818eec05" providerId="LiveId" clId="{9ECC4C90-A740-4DE5-AD0E-8BBAA8F05A23}" dt="2022-07-31T23:23:39.384" v="3197" actId="14100"/>
        <pc:sldMkLst>
          <pc:docMk/>
          <pc:sldMk cId="0" sldId="264"/>
        </pc:sldMkLst>
        <pc:spChg chg="mod">
          <ac:chgData name="Đức Phương Cao" userId="3e5db146818eec05" providerId="LiveId" clId="{9ECC4C90-A740-4DE5-AD0E-8BBAA8F05A23}" dt="2022-07-31T23:18:33.285" v="3116" actId="20577"/>
          <ac:spMkLst>
            <pc:docMk/>
            <pc:sldMk cId="0" sldId="264"/>
            <ac:spMk id="14338" creationId="{D5C91D89-A721-6FA3-9FAF-123A52A4CE07}"/>
          </ac:spMkLst>
        </pc:spChg>
        <pc:spChg chg="mod">
          <ac:chgData name="Đức Phương Cao" userId="3e5db146818eec05" providerId="LiveId" clId="{9ECC4C90-A740-4DE5-AD0E-8BBAA8F05A23}" dt="2022-07-31T23:23:39.384" v="3197" actId="14100"/>
          <ac:spMkLst>
            <pc:docMk/>
            <pc:sldMk cId="0" sldId="264"/>
            <ac:spMk id="14339" creationId="{883C5B85-6577-420A-C737-38AFBA04AD8D}"/>
          </ac:spMkLst>
        </pc:spChg>
      </pc:sldChg>
      <pc:sldChg chg="modSp mod">
        <pc:chgData name="Đức Phương Cao" userId="3e5db146818eec05" providerId="LiveId" clId="{9ECC4C90-A740-4DE5-AD0E-8BBAA8F05A23}" dt="2022-07-31T23:24:41.685" v="3203" actId="2711"/>
        <pc:sldMkLst>
          <pc:docMk/>
          <pc:sldMk cId="0" sldId="265"/>
        </pc:sldMkLst>
        <pc:spChg chg="mod">
          <ac:chgData name="Đức Phương Cao" userId="3e5db146818eec05" providerId="LiveId" clId="{9ECC4C90-A740-4DE5-AD0E-8BBAA8F05A23}" dt="2022-07-31T23:24:41.685" v="3203" actId="2711"/>
          <ac:spMkLst>
            <pc:docMk/>
            <pc:sldMk cId="0" sldId="265"/>
            <ac:spMk id="2" creationId="{C3936BF0-5C3F-1D37-841F-DA07038BA743}"/>
          </ac:spMkLst>
        </pc:spChg>
        <pc:spChg chg="mod">
          <ac:chgData name="Đức Phương Cao" userId="3e5db146818eec05" providerId="LiveId" clId="{9ECC4C90-A740-4DE5-AD0E-8BBAA8F05A23}" dt="2022-07-31T23:03:05.283" v="3046" actId="14100"/>
          <ac:spMkLst>
            <pc:docMk/>
            <pc:sldMk cId="0" sldId="265"/>
            <ac:spMk id="15363" creationId="{3DBB7646-D0AD-5BEE-EF9A-043C5CCD34F0}"/>
          </ac:spMkLst>
        </pc:spChg>
      </pc:sldChg>
      <pc:sldChg chg="modSp mod">
        <pc:chgData name="Đức Phương Cao" userId="3e5db146818eec05" providerId="LiveId" clId="{9ECC4C90-A740-4DE5-AD0E-8BBAA8F05A23}" dt="2022-07-31T23:25:06.457" v="3205" actId="2711"/>
        <pc:sldMkLst>
          <pc:docMk/>
          <pc:sldMk cId="0" sldId="266"/>
        </pc:sldMkLst>
        <pc:spChg chg="mod">
          <ac:chgData name="Đức Phương Cao" userId="3e5db146818eec05" providerId="LiveId" clId="{9ECC4C90-A740-4DE5-AD0E-8BBAA8F05A23}" dt="2022-07-31T23:24:56.871" v="3204" actId="2711"/>
          <ac:spMkLst>
            <pc:docMk/>
            <pc:sldMk cId="0" sldId="266"/>
            <ac:spMk id="2" creationId="{A912015D-AAEC-D2B7-BC40-69016C894A35}"/>
          </ac:spMkLst>
        </pc:spChg>
        <pc:spChg chg="mod">
          <ac:chgData name="Đức Phương Cao" userId="3e5db146818eec05" providerId="LiveId" clId="{9ECC4C90-A740-4DE5-AD0E-8BBAA8F05A23}" dt="2022-07-31T23:25:06.457" v="3205" actId="2711"/>
          <ac:spMkLst>
            <pc:docMk/>
            <pc:sldMk cId="0" sldId="266"/>
            <ac:spMk id="3" creationId="{205E166F-DF5F-EB0C-0FEB-A25C20957B64}"/>
          </ac:spMkLst>
        </pc:spChg>
      </pc:sldChg>
      <pc:sldChg chg="modSp mod">
        <pc:chgData name="Đức Phương Cao" userId="3e5db146818eec05" providerId="LiveId" clId="{9ECC4C90-A740-4DE5-AD0E-8BBAA8F05A23}" dt="2022-07-31T23:25:16.289" v="3206" actId="2711"/>
        <pc:sldMkLst>
          <pc:docMk/>
          <pc:sldMk cId="0" sldId="267"/>
        </pc:sldMkLst>
        <pc:spChg chg="mod">
          <ac:chgData name="Đức Phương Cao" userId="3e5db146818eec05" providerId="LiveId" clId="{9ECC4C90-A740-4DE5-AD0E-8BBAA8F05A23}" dt="2022-07-31T23:25:16.289" v="3206" actId="2711"/>
          <ac:spMkLst>
            <pc:docMk/>
            <pc:sldMk cId="0" sldId="267"/>
            <ac:spMk id="2" creationId="{4A2CA54F-FA5F-2A2C-2691-4DB3EE413D89}"/>
          </ac:spMkLst>
        </pc:spChg>
        <pc:spChg chg="mod">
          <ac:chgData name="Đức Phương Cao" userId="3e5db146818eec05" providerId="LiveId" clId="{9ECC4C90-A740-4DE5-AD0E-8BBAA8F05A23}" dt="2022-07-31T23:01:14.041" v="2707" actId="20577"/>
          <ac:spMkLst>
            <pc:docMk/>
            <pc:sldMk cId="0" sldId="267"/>
            <ac:spMk id="17411" creationId="{4ACECA76-6891-3FB8-6A29-7E79FECDA48F}"/>
          </ac:spMkLst>
        </pc:spChg>
      </pc:sldChg>
      <pc:sldChg chg="del">
        <pc:chgData name="Đức Phương Cao" userId="3e5db146818eec05" providerId="LiveId" clId="{9ECC4C90-A740-4DE5-AD0E-8BBAA8F05A23}" dt="2022-07-31T23:05:09.113" v="3047" actId="47"/>
        <pc:sldMkLst>
          <pc:docMk/>
          <pc:sldMk cId="0" sldId="268"/>
        </pc:sldMkLst>
      </pc:sldChg>
      <pc:sldChg chg="del">
        <pc:chgData name="Đức Phương Cao" userId="3e5db146818eec05" providerId="LiveId" clId="{9ECC4C90-A740-4DE5-AD0E-8BBAA8F05A23}" dt="2022-07-31T23:05:09.113" v="3047" actId="47"/>
        <pc:sldMkLst>
          <pc:docMk/>
          <pc:sldMk cId="0" sldId="269"/>
        </pc:sldMkLst>
      </pc:sldChg>
      <pc:sldChg chg="del">
        <pc:chgData name="Đức Phương Cao" userId="3e5db146818eec05" providerId="LiveId" clId="{9ECC4C90-A740-4DE5-AD0E-8BBAA8F05A23}" dt="2022-07-31T23:05:09.113" v="3047" actId="47"/>
        <pc:sldMkLst>
          <pc:docMk/>
          <pc:sldMk cId="0" sldId="270"/>
        </pc:sldMkLst>
      </pc:sldChg>
      <pc:sldChg chg="del">
        <pc:chgData name="Đức Phương Cao" userId="3e5db146818eec05" providerId="LiveId" clId="{9ECC4C90-A740-4DE5-AD0E-8BBAA8F05A23}" dt="2022-07-31T23:05:09.113" v="3047" actId="47"/>
        <pc:sldMkLst>
          <pc:docMk/>
          <pc:sldMk cId="0" sldId="271"/>
        </pc:sldMkLst>
      </pc:sldChg>
      <pc:sldChg chg="modSp mod">
        <pc:chgData name="Đức Phương Cao" userId="3e5db146818eec05" providerId="LiveId" clId="{9ECC4C90-A740-4DE5-AD0E-8BBAA8F05A23}" dt="2022-08-01T01:53:46.376" v="3609" actId="20577"/>
        <pc:sldMkLst>
          <pc:docMk/>
          <pc:sldMk cId="0" sldId="277"/>
        </pc:sldMkLst>
        <pc:spChg chg="mod">
          <ac:chgData name="Đức Phương Cao" userId="3e5db146818eec05" providerId="LiveId" clId="{9ECC4C90-A740-4DE5-AD0E-8BBAA8F05A23}" dt="2022-07-31T23:25:26.685" v="3207" actId="2711"/>
          <ac:spMkLst>
            <pc:docMk/>
            <pc:sldMk cId="0" sldId="277"/>
            <ac:spMk id="2" creationId="{EF29AADD-2BA2-A019-64EB-3CE605CE006E}"/>
          </ac:spMkLst>
        </pc:spChg>
        <pc:spChg chg="mod">
          <ac:chgData name="Đức Phương Cao" userId="3e5db146818eec05" providerId="LiveId" clId="{9ECC4C90-A740-4DE5-AD0E-8BBAA8F05A23}" dt="2022-08-01T01:53:46.376" v="3609" actId="20577"/>
          <ac:spMkLst>
            <pc:docMk/>
            <pc:sldMk cId="0" sldId="277"/>
            <ac:spMk id="19459" creationId="{F67C8339-EFCD-A2EC-9E94-3DCE1E9FB3D6}"/>
          </ac:spMkLst>
        </pc:spChg>
      </pc:sldChg>
      <pc:sldChg chg="modSp mod">
        <pc:chgData name="Đức Phương Cao" userId="3e5db146818eec05" providerId="LiveId" clId="{9ECC4C90-A740-4DE5-AD0E-8BBAA8F05A23}" dt="2022-07-31T23:21:53.307" v="3185" actId="2711"/>
        <pc:sldMkLst>
          <pc:docMk/>
          <pc:sldMk cId="0" sldId="279"/>
        </pc:sldMkLst>
        <pc:spChg chg="mod">
          <ac:chgData name="Đức Phương Cao" userId="3e5db146818eec05" providerId="LiveId" clId="{9ECC4C90-A740-4DE5-AD0E-8BBAA8F05A23}" dt="2022-07-31T23:21:25.743" v="3182" actId="2711"/>
          <ac:spMkLst>
            <pc:docMk/>
            <pc:sldMk cId="0" sldId="279"/>
            <ac:spMk id="9218" creationId="{8577DB9D-F68E-4EB7-8566-CDA90BBAC663}"/>
          </ac:spMkLst>
        </pc:spChg>
        <pc:spChg chg="mod">
          <ac:chgData name="Đức Phương Cao" userId="3e5db146818eec05" providerId="LiveId" clId="{9ECC4C90-A740-4DE5-AD0E-8BBAA8F05A23}" dt="2022-07-31T23:21:53.307" v="3185" actId="2711"/>
          <ac:spMkLst>
            <pc:docMk/>
            <pc:sldMk cId="0" sldId="279"/>
            <ac:spMk id="9219" creationId="{250D0F79-EC0E-BBA6-4DD5-499E910A764A}"/>
          </ac:spMkLst>
        </pc:spChg>
      </pc:sldChg>
      <pc:sldChg chg="del">
        <pc:chgData name="Đức Phương Cao" userId="3e5db146818eec05" providerId="LiveId" clId="{9ECC4C90-A740-4DE5-AD0E-8BBAA8F05A23}" dt="2022-07-31T23:05:09.113" v="3047" actId="47"/>
        <pc:sldMkLst>
          <pc:docMk/>
          <pc:sldMk cId="0" sldId="286"/>
        </pc:sldMkLst>
      </pc:sldChg>
      <pc:sldChg chg="del">
        <pc:chgData name="Đức Phương Cao" userId="3e5db146818eec05" providerId="LiveId" clId="{9ECC4C90-A740-4DE5-AD0E-8BBAA8F05A23}" dt="2022-07-31T23:05:09.113" v="3047" actId="47"/>
        <pc:sldMkLst>
          <pc:docMk/>
          <pc:sldMk cId="0" sldId="290"/>
        </pc:sldMkLst>
      </pc:sldChg>
      <pc:sldChg chg="del">
        <pc:chgData name="Đức Phương Cao" userId="3e5db146818eec05" providerId="LiveId" clId="{9ECC4C90-A740-4DE5-AD0E-8BBAA8F05A23}" dt="2022-07-31T23:05:09.113" v="3047" actId="47"/>
        <pc:sldMkLst>
          <pc:docMk/>
          <pc:sldMk cId="0" sldId="295"/>
        </pc:sldMkLst>
      </pc:sldChg>
      <pc:sldChg chg="del">
        <pc:chgData name="Đức Phương Cao" userId="3e5db146818eec05" providerId="LiveId" clId="{9ECC4C90-A740-4DE5-AD0E-8BBAA8F05A23}" dt="2022-07-31T23:05:09.113" v="3047" actId="47"/>
        <pc:sldMkLst>
          <pc:docMk/>
          <pc:sldMk cId="0" sldId="297"/>
        </pc:sldMkLst>
      </pc:sldChg>
      <pc:sldChg chg="del">
        <pc:chgData name="Đức Phương Cao" userId="3e5db146818eec05" providerId="LiveId" clId="{9ECC4C90-A740-4DE5-AD0E-8BBAA8F05A23}" dt="2022-07-31T23:05:09.113" v="3047" actId="47"/>
        <pc:sldMkLst>
          <pc:docMk/>
          <pc:sldMk cId="0" sldId="304"/>
        </pc:sldMkLst>
      </pc:sldChg>
      <pc:sldChg chg="del">
        <pc:chgData name="Đức Phương Cao" userId="3e5db146818eec05" providerId="LiveId" clId="{9ECC4C90-A740-4DE5-AD0E-8BBAA8F05A23}" dt="2022-07-31T23:05:09.113" v="3047" actId="47"/>
        <pc:sldMkLst>
          <pc:docMk/>
          <pc:sldMk cId="0" sldId="305"/>
        </pc:sldMkLst>
      </pc:sldChg>
      <pc:sldChg chg="del">
        <pc:chgData name="Đức Phương Cao" userId="3e5db146818eec05" providerId="LiveId" clId="{9ECC4C90-A740-4DE5-AD0E-8BBAA8F05A23}" dt="2022-07-31T23:05:09.113" v="3047" actId="47"/>
        <pc:sldMkLst>
          <pc:docMk/>
          <pc:sldMk cId="0" sldId="307"/>
        </pc:sldMkLst>
      </pc:sldChg>
      <pc:sldChg chg="del">
        <pc:chgData name="Đức Phương Cao" userId="3e5db146818eec05" providerId="LiveId" clId="{9ECC4C90-A740-4DE5-AD0E-8BBAA8F05A23}" dt="2022-07-31T23:05:09.113" v="3047" actId="47"/>
        <pc:sldMkLst>
          <pc:docMk/>
          <pc:sldMk cId="0" sldId="308"/>
        </pc:sldMkLst>
      </pc:sldChg>
      <pc:sldChg chg="del">
        <pc:chgData name="Đức Phương Cao" userId="3e5db146818eec05" providerId="LiveId" clId="{9ECC4C90-A740-4DE5-AD0E-8BBAA8F05A23}" dt="2022-07-31T23:05:09.113" v="3047" actId="47"/>
        <pc:sldMkLst>
          <pc:docMk/>
          <pc:sldMk cId="0" sldId="309"/>
        </pc:sldMkLst>
      </pc:sldChg>
      <pc:sldChg chg="del">
        <pc:chgData name="Đức Phương Cao" userId="3e5db146818eec05" providerId="LiveId" clId="{9ECC4C90-A740-4DE5-AD0E-8BBAA8F05A23}" dt="2022-07-31T23:05:09.113" v="3047" actId="47"/>
        <pc:sldMkLst>
          <pc:docMk/>
          <pc:sldMk cId="0" sldId="310"/>
        </pc:sldMkLst>
      </pc:sldChg>
      <pc:sldChg chg="del">
        <pc:chgData name="Đức Phương Cao" userId="3e5db146818eec05" providerId="LiveId" clId="{9ECC4C90-A740-4DE5-AD0E-8BBAA8F05A23}" dt="2022-07-31T23:05:09.113" v="3047" actId="47"/>
        <pc:sldMkLst>
          <pc:docMk/>
          <pc:sldMk cId="0" sldId="312"/>
        </pc:sldMkLst>
      </pc:sldChg>
      <pc:sldChg chg="modSp">
        <pc:chgData name="Đức Phương Cao" userId="3e5db146818eec05" providerId="LiveId" clId="{9ECC4C90-A740-4DE5-AD0E-8BBAA8F05A23}" dt="2022-08-01T01:55:26.884" v="3610" actId="14100"/>
        <pc:sldMkLst>
          <pc:docMk/>
          <pc:sldMk cId="0" sldId="315"/>
        </pc:sldMkLst>
        <pc:spChg chg="mod">
          <ac:chgData name="Đức Phương Cao" userId="3e5db146818eec05" providerId="LiveId" clId="{9ECC4C90-A740-4DE5-AD0E-8BBAA8F05A23}" dt="2022-08-01T01:55:26.884" v="3610" actId="14100"/>
          <ac:spMkLst>
            <pc:docMk/>
            <pc:sldMk cId="0" sldId="315"/>
            <ac:spMk id="33794" creationId="{CC684B45-8545-1AB5-996C-9DAD19A5DA87}"/>
          </ac:spMkLst>
        </pc:spChg>
      </pc:sldChg>
      <pc:sldChg chg="del">
        <pc:chgData name="Đức Phương Cao" userId="3e5db146818eec05" providerId="LiveId" clId="{9ECC4C90-A740-4DE5-AD0E-8BBAA8F05A23}" dt="2022-07-31T23:05:09.113" v="3047" actId="47"/>
        <pc:sldMkLst>
          <pc:docMk/>
          <pc:sldMk cId="0" sldId="316"/>
        </pc:sldMkLst>
      </pc:sldChg>
      <pc:sldChg chg="del">
        <pc:chgData name="Đức Phương Cao" userId="3e5db146818eec05" providerId="LiveId" clId="{9ECC4C90-A740-4DE5-AD0E-8BBAA8F05A23}" dt="2022-07-31T23:05:09.113" v="3047" actId="47"/>
        <pc:sldMkLst>
          <pc:docMk/>
          <pc:sldMk cId="0" sldId="317"/>
        </pc:sldMkLst>
      </pc:sldChg>
      <pc:sldChg chg="del">
        <pc:chgData name="Đức Phương Cao" userId="3e5db146818eec05" providerId="LiveId" clId="{9ECC4C90-A740-4DE5-AD0E-8BBAA8F05A23}" dt="2022-07-31T23:05:09.113" v="3047" actId="47"/>
        <pc:sldMkLst>
          <pc:docMk/>
          <pc:sldMk cId="0" sldId="318"/>
        </pc:sldMkLst>
      </pc:sldChg>
      <pc:sldChg chg="del">
        <pc:chgData name="Đức Phương Cao" userId="3e5db146818eec05" providerId="LiveId" clId="{9ECC4C90-A740-4DE5-AD0E-8BBAA8F05A23}" dt="2022-07-31T23:05:09.113" v="3047" actId="47"/>
        <pc:sldMkLst>
          <pc:docMk/>
          <pc:sldMk cId="0" sldId="319"/>
        </pc:sldMkLst>
      </pc:sldChg>
      <pc:sldChg chg="del">
        <pc:chgData name="Đức Phương Cao" userId="3e5db146818eec05" providerId="LiveId" clId="{9ECC4C90-A740-4DE5-AD0E-8BBAA8F05A23}" dt="2022-07-31T23:05:09.113" v="3047" actId="47"/>
        <pc:sldMkLst>
          <pc:docMk/>
          <pc:sldMk cId="0" sldId="320"/>
        </pc:sldMkLst>
      </pc:sldChg>
      <pc:sldChg chg="del">
        <pc:chgData name="Đức Phương Cao" userId="3e5db146818eec05" providerId="LiveId" clId="{9ECC4C90-A740-4DE5-AD0E-8BBAA8F05A23}" dt="2022-07-31T23:05:09.113" v="3047" actId="47"/>
        <pc:sldMkLst>
          <pc:docMk/>
          <pc:sldMk cId="0" sldId="321"/>
        </pc:sldMkLst>
      </pc:sldChg>
      <pc:sldChg chg="del">
        <pc:chgData name="Đức Phương Cao" userId="3e5db146818eec05" providerId="LiveId" clId="{9ECC4C90-A740-4DE5-AD0E-8BBAA8F05A23}" dt="2022-07-31T23:05:09.113" v="3047" actId="47"/>
        <pc:sldMkLst>
          <pc:docMk/>
          <pc:sldMk cId="0" sldId="322"/>
        </pc:sldMkLst>
      </pc:sldChg>
      <pc:sldChg chg="del">
        <pc:chgData name="Đức Phương Cao" userId="3e5db146818eec05" providerId="LiveId" clId="{9ECC4C90-A740-4DE5-AD0E-8BBAA8F05A23}" dt="2022-07-31T23:05:09.113" v="3047" actId="47"/>
        <pc:sldMkLst>
          <pc:docMk/>
          <pc:sldMk cId="0" sldId="323"/>
        </pc:sldMkLst>
      </pc:sldChg>
      <pc:sldChg chg="del">
        <pc:chgData name="Đức Phương Cao" userId="3e5db146818eec05" providerId="LiveId" clId="{9ECC4C90-A740-4DE5-AD0E-8BBAA8F05A23}" dt="2022-07-31T23:05:09.113" v="3047" actId="47"/>
        <pc:sldMkLst>
          <pc:docMk/>
          <pc:sldMk cId="0" sldId="324"/>
        </pc:sldMkLst>
      </pc:sldChg>
      <pc:sldChg chg="del">
        <pc:chgData name="Đức Phương Cao" userId="3e5db146818eec05" providerId="LiveId" clId="{9ECC4C90-A740-4DE5-AD0E-8BBAA8F05A23}" dt="2022-07-31T23:05:09.113" v="3047" actId="47"/>
        <pc:sldMkLst>
          <pc:docMk/>
          <pc:sldMk cId="1237812697" sldId="325"/>
        </pc:sldMkLst>
      </pc:sldChg>
      <pc:sldChg chg="del">
        <pc:chgData name="Đức Phương Cao" userId="3e5db146818eec05" providerId="LiveId" clId="{9ECC4C90-A740-4DE5-AD0E-8BBAA8F05A23}" dt="2022-07-31T23:05:09.113" v="3047" actId="47"/>
        <pc:sldMkLst>
          <pc:docMk/>
          <pc:sldMk cId="1112620830" sldId="326"/>
        </pc:sldMkLst>
      </pc:sldChg>
      <pc:sldChg chg="del">
        <pc:chgData name="Đức Phương Cao" userId="3e5db146818eec05" providerId="LiveId" clId="{9ECC4C90-A740-4DE5-AD0E-8BBAA8F05A23}" dt="2022-07-31T23:05:09.113" v="3047" actId="47"/>
        <pc:sldMkLst>
          <pc:docMk/>
          <pc:sldMk cId="1857673263" sldId="327"/>
        </pc:sldMkLst>
      </pc:sldChg>
      <pc:sldChg chg="del">
        <pc:chgData name="Đức Phương Cao" userId="3e5db146818eec05" providerId="LiveId" clId="{9ECC4C90-A740-4DE5-AD0E-8BBAA8F05A23}" dt="2022-07-31T23:05:09.113" v="3047" actId="47"/>
        <pc:sldMkLst>
          <pc:docMk/>
          <pc:sldMk cId="2535269217" sldId="328"/>
        </pc:sldMkLst>
      </pc:sldChg>
      <pc:sldChg chg="del">
        <pc:chgData name="Đức Phương Cao" userId="3e5db146818eec05" providerId="LiveId" clId="{9ECC4C90-A740-4DE5-AD0E-8BBAA8F05A23}" dt="2022-07-31T23:05:09.113" v="3047" actId="47"/>
        <pc:sldMkLst>
          <pc:docMk/>
          <pc:sldMk cId="542008061" sldId="329"/>
        </pc:sldMkLst>
      </pc:sldChg>
      <pc:sldChg chg="del">
        <pc:chgData name="Đức Phương Cao" userId="3e5db146818eec05" providerId="LiveId" clId="{9ECC4C90-A740-4DE5-AD0E-8BBAA8F05A23}" dt="2022-07-31T23:05:09.113" v="3047" actId="47"/>
        <pc:sldMkLst>
          <pc:docMk/>
          <pc:sldMk cId="1161082857" sldId="333"/>
        </pc:sldMkLst>
      </pc:sldChg>
      <pc:sldChg chg="del">
        <pc:chgData name="Đức Phương Cao" userId="3e5db146818eec05" providerId="LiveId" clId="{9ECC4C90-A740-4DE5-AD0E-8BBAA8F05A23}" dt="2022-07-31T23:05:09.113" v="3047" actId="47"/>
        <pc:sldMkLst>
          <pc:docMk/>
          <pc:sldMk cId="3942439694" sldId="334"/>
        </pc:sldMkLst>
      </pc:sldChg>
      <pc:sldChg chg="del">
        <pc:chgData name="Đức Phương Cao" userId="3e5db146818eec05" providerId="LiveId" clId="{9ECC4C90-A740-4DE5-AD0E-8BBAA8F05A23}" dt="2022-07-31T23:05:09.113" v="3047" actId="47"/>
        <pc:sldMkLst>
          <pc:docMk/>
          <pc:sldMk cId="2586911147" sldId="335"/>
        </pc:sldMkLst>
      </pc:sldChg>
      <pc:sldChg chg="del">
        <pc:chgData name="Đức Phương Cao" userId="3e5db146818eec05" providerId="LiveId" clId="{9ECC4C90-A740-4DE5-AD0E-8BBAA8F05A23}" dt="2022-07-31T23:05:09.113" v="3047" actId="47"/>
        <pc:sldMkLst>
          <pc:docMk/>
          <pc:sldMk cId="3826661402" sldId="336"/>
        </pc:sldMkLst>
      </pc:sldChg>
      <pc:sldChg chg="del">
        <pc:chgData name="Đức Phương Cao" userId="3e5db146818eec05" providerId="LiveId" clId="{9ECC4C90-A740-4DE5-AD0E-8BBAA8F05A23}" dt="2022-07-31T23:05:09.113" v="3047" actId="47"/>
        <pc:sldMkLst>
          <pc:docMk/>
          <pc:sldMk cId="845070464" sldId="337"/>
        </pc:sldMkLst>
      </pc:sldChg>
      <pc:sldChg chg="del">
        <pc:chgData name="Đức Phương Cao" userId="3e5db146818eec05" providerId="LiveId" clId="{9ECC4C90-A740-4DE5-AD0E-8BBAA8F05A23}" dt="2022-07-31T23:05:09.113" v="3047" actId="47"/>
        <pc:sldMkLst>
          <pc:docMk/>
          <pc:sldMk cId="3484614187" sldId="760"/>
        </pc:sldMkLst>
      </pc:sldChg>
      <pc:sldChg chg="del">
        <pc:chgData name="Đức Phương Cao" userId="3e5db146818eec05" providerId="LiveId" clId="{9ECC4C90-A740-4DE5-AD0E-8BBAA8F05A23}" dt="2022-07-31T23:05:09.113" v="3047" actId="47"/>
        <pc:sldMkLst>
          <pc:docMk/>
          <pc:sldMk cId="1359114208" sldId="761"/>
        </pc:sldMkLst>
      </pc:sldChg>
      <pc:sldChg chg="del">
        <pc:chgData name="Đức Phương Cao" userId="3e5db146818eec05" providerId="LiveId" clId="{9ECC4C90-A740-4DE5-AD0E-8BBAA8F05A23}" dt="2022-07-31T23:05:09.113" v="3047" actId="47"/>
        <pc:sldMkLst>
          <pc:docMk/>
          <pc:sldMk cId="2252786053" sldId="763"/>
        </pc:sldMkLst>
      </pc:sldChg>
      <pc:sldChg chg="del">
        <pc:chgData name="Đức Phương Cao" userId="3e5db146818eec05" providerId="LiveId" clId="{9ECC4C90-A740-4DE5-AD0E-8BBAA8F05A23}" dt="2022-07-31T23:05:09.113" v="3047" actId="47"/>
        <pc:sldMkLst>
          <pc:docMk/>
          <pc:sldMk cId="4017145106" sldId="770"/>
        </pc:sldMkLst>
      </pc:sldChg>
      <pc:sldChg chg="del">
        <pc:chgData name="Đức Phương Cao" userId="3e5db146818eec05" providerId="LiveId" clId="{9ECC4C90-A740-4DE5-AD0E-8BBAA8F05A23}" dt="2022-07-31T23:05:09.113" v="3047" actId="47"/>
        <pc:sldMkLst>
          <pc:docMk/>
          <pc:sldMk cId="150913045" sldId="771"/>
        </pc:sldMkLst>
      </pc:sldChg>
      <pc:sldChg chg="del">
        <pc:chgData name="Đức Phương Cao" userId="3e5db146818eec05" providerId="LiveId" clId="{9ECC4C90-A740-4DE5-AD0E-8BBAA8F05A23}" dt="2022-07-31T23:05:09.113" v="3047" actId="47"/>
        <pc:sldMkLst>
          <pc:docMk/>
          <pc:sldMk cId="1493031868" sldId="772"/>
        </pc:sldMkLst>
      </pc:sldChg>
      <pc:sldChg chg="del">
        <pc:chgData name="Đức Phương Cao" userId="3e5db146818eec05" providerId="LiveId" clId="{9ECC4C90-A740-4DE5-AD0E-8BBAA8F05A23}" dt="2022-07-31T23:05:09.113" v="3047" actId="47"/>
        <pc:sldMkLst>
          <pc:docMk/>
          <pc:sldMk cId="3896589953" sldId="773"/>
        </pc:sldMkLst>
      </pc:sldChg>
      <pc:sldChg chg="del">
        <pc:chgData name="Đức Phương Cao" userId="3e5db146818eec05" providerId="LiveId" clId="{9ECC4C90-A740-4DE5-AD0E-8BBAA8F05A23}" dt="2022-07-31T23:05:09.113" v="3047" actId="47"/>
        <pc:sldMkLst>
          <pc:docMk/>
          <pc:sldMk cId="1964215643" sldId="774"/>
        </pc:sldMkLst>
      </pc:sldChg>
      <pc:sldChg chg="del">
        <pc:chgData name="Đức Phương Cao" userId="3e5db146818eec05" providerId="LiveId" clId="{9ECC4C90-A740-4DE5-AD0E-8BBAA8F05A23}" dt="2022-07-31T23:05:09.113" v="3047" actId="47"/>
        <pc:sldMkLst>
          <pc:docMk/>
          <pc:sldMk cId="4292099012" sldId="775"/>
        </pc:sldMkLst>
      </pc:sldChg>
      <pc:sldChg chg="del">
        <pc:chgData name="Đức Phương Cao" userId="3e5db146818eec05" providerId="LiveId" clId="{9ECC4C90-A740-4DE5-AD0E-8BBAA8F05A23}" dt="2022-07-31T23:05:09.113" v="3047" actId="47"/>
        <pc:sldMkLst>
          <pc:docMk/>
          <pc:sldMk cId="3242065056" sldId="776"/>
        </pc:sldMkLst>
      </pc:sldChg>
      <pc:sldChg chg="del">
        <pc:chgData name="Đức Phương Cao" userId="3e5db146818eec05" providerId="LiveId" clId="{9ECC4C90-A740-4DE5-AD0E-8BBAA8F05A23}" dt="2022-07-31T23:05:09.113" v="3047" actId="47"/>
        <pc:sldMkLst>
          <pc:docMk/>
          <pc:sldMk cId="3544082729" sldId="784"/>
        </pc:sldMkLst>
      </pc:sldChg>
      <pc:sldChg chg="del">
        <pc:chgData name="Đức Phương Cao" userId="3e5db146818eec05" providerId="LiveId" clId="{9ECC4C90-A740-4DE5-AD0E-8BBAA8F05A23}" dt="2022-07-31T23:05:09.113" v="3047" actId="47"/>
        <pc:sldMkLst>
          <pc:docMk/>
          <pc:sldMk cId="3432556005" sldId="785"/>
        </pc:sldMkLst>
      </pc:sldChg>
      <pc:sldChg chg="del">
        <pc:chgData name="Đức Phương Cao" userId="3e5db146818eec05" providerId="LiveId" clId="{9ECC4C90-A740-4DE5-AD0E-8BBAA8F05A23}" dt="2022-07-31T23:05:09.113" v="3047" actId="47"/>
        <pc:sldMkLst>
          <pc:docMk/>
          <pc:sldMk cId="884448743" sldId="786"/>
        </pc:sldMkLst>
      </pc:sldChg>
      <pc:sldChg chg="addSp modSp add mod">
        <pc:chgData name="Đức Phương Cao" userId="3e5db146818eec05" providerId="LiveId" clId="{9ECC4C90-A740-4DE5-AD0E-8BBAA8F05A23}" dt="2022-08-01T01:02:31.931" v="3596" actId="14100"/>
        <pc:sldMkLst>
          <pc:docMk/>
          <pc:sldMk cId="1146696337" sldId="787"/>
        </pc:sldMkLst>
        <pc:spChg chg="mod">
          <ac:chgData name="Đức Phương Cao" userId="3e5db146818eec05" providerId="LiveId" clId="{9ECC4C90-A740-4DE5-AD0E-8BBAA8F05A23}" dt="2022-07-31T23:22:14.792" v="3187" actId="2711"/>
          <ac:spMkLst>
            <pc:docMk/>
            <pc:sldMk cId="1146696337" sldId="787"/>
            <ac:spMk id="9218" creationId="{8577DB9D-F68E-4EB7-8566-CDA90BBAC663}"/>
          </ac:spMkLst>
        </pc:spChg>
        <pc:spChg chg="mod">
          <ac:chgData name="Đức Phương Cao" userId="3e5db146818eec05" providerId="LiveId" clId="{9ECC4C90-A740-4DE5-AD0E-8BBAA8F05A23}" dt="2022-08-01T01:02:16.706" v="3591" actId="14100"/>
          <ac:spMkLst>
            <pc:docMk/>
            <pc:sldMk cId="1146696337" sldId="787"/>
            <ac:spMk id="9219" creationId="{250D0F79-EC0E-BBA6-4DD5-499E910A764A}"/>
          </ac:spMkLst>
        </pc:spChg>
        <pc:picChg chg="add mod">
          <ac:chgData name="Đức Phương Cao" userId="3e5db146818eec05" providerId="LiveId" clId="{9ECC4C90-A740-4DE5-AD0E-8BBAA8F05A23}" dt="2022-08-01T01:02:31.931" v="3596" actId="14100"/>
          <ac:picMkLst>
            <pc:docMk/>
            <pc:sldMk cId="1146696337" sldId="787"/>
            <ac:picMk id="3" creationId="{D6D3D169-1884-DC46-0C5B-095F6094A206}"/>
          </ac:picMkLst>
        </pc:picChg>
      </pc:sldChg>
      <pc:sldChg chg="modSp add del mod">
        <pc:chgData name="Đức Phương Cao" userId="3e5db146818eec05" providerId="LiveId" clId="{9ECC4C90-A740-4DE5-AD0E-8BBAA8F05A23}" dt="2022-07-31T23:05:09.113" v="3047" actId="47"/>
        <pc:sldMkLst>
          <pc:docMk/>
          <pc:sldMk cId="1321951526" sldId="788"/>
        </pc:sldMkLst>
        <pc:spChg chg="mod">
          <ac:chgData name="Đức Phương Cao" userId="3e5db146818eec05" providerId="LiveId" clId="{9ECC4C90-A740-4DE5-AD0E-8BBAA8F05A23}" dt="2022-07-31T22:24:07.615" v="535" actId="20577"/>
          <ac:spMkLst>
            <pc:docMk/>
            <pc:sldMk cId="1321951526" sldId="788"/>
            <ac:spMk id="9219" creationId="{250D0F79-EC0E-BBA6-4DD5-499E910A764A}"/>
          </ac:spMkLst>
        </pc:spChg>
      </pc:sldChg>
      <pc:sldChg chg="modSp add mod">
        <pc:chgData name="Đức Phương Cao" userId="3e5db146818eec05" providerId="LiveId" clId="{9ECC4C90-A740-4DE5-AD0E-8BBAA8F05A23}" dt="2022-07-31T23:24:26.766" v="3202" actId="2711"/>
        <pc:sldMkLst>
          <pc:docMk/>
          <pc:sldMk cId="1786480526" sldId="789"/>
        </pc:sldMkLst>
        <pc:spChg chg="mod">
          <ac:chgData name="Đức Phương Cao" userId="3e5db146818eec05" providerId="LiveId" clId="{9ECC4C90-A740-4DE5-AD0E-8BBAA8F05A23}" dt="2022-07-31T23:24:21.495" v="3201" actId="2711"/>
          <ac:spMkLst>
            <pc:docMk/>
            <pc:sldMk cId="1786480526" sldId="789"/>
            <ac:spMk id="9218" creationId="{8577DB9D-F68E-4EB7-8566-CDA90BBAC663}"/>
          </ac:spMkLst>
        </pc:spChg>
        <pc:spChg chg="mod">
          <ac:chgData name="Đức Phương Cao" userId="3e5db146818eec05" providerId="LiveId" clId="{9ECC4C90-A740-4DE5-AD0E-8BBAA8F05A23}" dt="2022-07-31T23:24:26.766" v="3202" actId="2711"/>
          <ac:spMkLst>
            <pc:docMk/>
            <pc:sldMk cId="1786480526" sldId="789"/>
            <ac:spMk id="9219" creationId="{250D0F79-EC0E-BBA6-4DD5-499E910A764A}"/>
          </ac:spMkLst>
        </pc:spChg>
      </pc:sldChg>
      <pc:sldChg chg="modSp add mod">
        <pc:chgData name="Đức Phương Cao" userId="3e5db146818eec05" providerId="LiveId" clId="{9ECC4C90-A740-4DE5-AD0E-8BBAA8F05A23}" dt="2022-07-31T23:24:10.368" v="3200" actId="14100"/>
        <pc:sldMkLst>
          <pc:docMk/>
          <pc:sldMk cId="4280335994" sldId="790"/>
        </pc:sldMkLst>
        <pc:spChg chg="mod">
          <ac:chgData name="Đức Phương Cao" userId="3e5db146818eec05" providerId="LiveId" clId="{9ECC4C90-A740-4DE5-AD0E-8BBAA8F05A23}" dt="2022-07-31T23:23:55.230" v="3198" actId="2711"/>
          <ac:spMkLst>
            <pc:docMk/>
            <pc:sldMk cId="4280335994" sldId="790"/>
            <ac:spMk id="14338" creationId="{D5C91D89-A721-6FA3-9FAF-123A52A4CE07}"/>
          </ac:spMkLst>
        </pc:spChg>
        <pc:spChg chg="mod">
          <ac:chgData name="Đức Phương Cao" userId="3e5db146818eec05" providerId="LiveId" clId="{9ECC4C90-A740-4DE5-AD0E-8BBAA8F05A23}" dt="2022-07-31T23:24:10.368" v="3200" actId="14100"/>
          <ac:spMkLst>
            <pc:docMk/>
            <pc:sldMk cId="4280335994" sldId="790"/>
            <ac:spMk id="14339" creationId="{883C5B85-6577-420A-C737-38AFBA04AD8D}"/>
          </ac:spMkLst>
        </pc:spChg>
      </pc:sldChg>
      <pc:sldChg chg="modSp add del mod">
        <pc:chgData name="Đức Phương Cao" userId="3e5db146818eec05" providerId="LiveId" clId="{9ECC4C90-A740-4DE5-AD0E-8BBAA8F05A23}" dt="2022-08-01T01:04:30.279" v="3600" actId="27636"/>
        <pc:sldMkLst>
          <pc:docMk/>
          <pc:sldMk cId="102976889" sldId="791"/>
        </pc:sldMkLst>
        <pc:spChg chg="mod">
          <ac:chgData name="Đức Phương Cao" userId="3e5db146818eec05" providerId="LiveId" clId="{9ECC4C90-A740-4DE5-AD0E-8BBAA8F05A23}" dt="2022-08-01T01:04:30.279" v="3600" actId="27636"/>
          <ac:spMkLst>
            <pc:docMk/>
            <pc:sldMk cId="102976889" sldId="791"/>
            <ac:spMk id="2" creationId="{EF29AADD-2BA2-A019-64EB-3CE605CE006E}"/>
          </ac:spMkLst>
        </pc:spChg>
        <pc:spChg chg="mod">
          <ac:chgData name="Đức Phương Cao" userId="3e5db146818eec05" providerId="LiveId" clId="{9ECC4C90-A740-4DE5-AD0E-8BBAA8F05A23}" dt="2022-08-01T01:04:27.028" v="3598" actId="14100"/>
          <ac:spMkLst>
            <pc:docMk/>
            <pc:sldMk cId="102976889" sldId="791"/>
            <ac:spMk id="19459" creationId="{F67C8339-EFCD-A2EC-9E94-3DCE1E9FB3D6}"/>
          </ac:spMkLst>
        </pc:spChg>
      </pc:sldChg>
      <pc:sldChg chg="new del">
        <pc:chgData name="Đức Phương Cao" userId="3e5db146818eec05" providerId="LiveId" clId="{9ECC4C90-A740-4DE5-AD0E-8BBAA8F05A23}" dt="2022-07-31T23:00:26.358" v="2578" actId="47"/>
        <pc:sldMkLst>
          <pc:docMk/>
          <pc:sldMk cId="1665823226" sldId="791"/>
        </pc:sldMkLst>
      </pc:sldChg>
      <pc:sldChg chg="modSp add mod">
        <pc:chgData name="Đức Phương Cao" userId="3e5db146818eec05" providerId="LiveId" clId="{9ECC4C90-A740-4DE5-AD0E-8BBAA8F05A23}" dt="2022-08-01T00:50:38.767" v="3279" actId="6549"/>
        <pc:sldMkLst>
          <pc:docMk/>
          <pc:sldMk cId="814073315" sldId="792"/>
        </pc:sldMkLst>
        <pc:spChg chg="mod">
          <ac:chgData name="Đức Phương Cao" userId="3e5db146818eec05" providerId="LiveId" clId="{9ECC4C90-A740-4DE5-AD0E-8BBAA8F05A23}" dt="2022-08-01T00:48:52.254" v="3264" actId="27636"/>
          <ac:spMkLst>
            <pc:docMk/>
            <pc:sldMk cId="814073315" sldId="792"/>
            <ac:spMk id="2" creationId="{EF29AADD-2BA2-A019-64EB-3CE605CE006E}"/>
          </ac:spMkLst>
        </pc:spChg>
        <pc:spChg chg="mod">
          <ac:chgData name="Đức Phương Cao" userId="3e5db146818eec05" providerId="LiveId" clId="{9ECC4C90-A740-4DE5-AD0E-8BBAA8F05A23}" dt="2022-08-01T00:50:38.767" v="3279" actId="6549"/>
          <ac:spMkLst>
            <pc:docMk/>
            <pc:sldMk cId="814073315" sldId="792"/>
            <ac:spMk id="19459" creationId="{F67C8339-EFCD-A2EC-9E94-3DCE1E9FB3D6}"/>
          </ac:spMkLst>
        </pc:spChg>
      </pc:sldChg>
      <pc:sldChg chg="modSp add mod">
        <pc:chgData name="Đức Phương Cao" userId="3e5db146818eec05" providerId="LiveId" clId="{9ECC4C90-A740-4DE5-AD0E-8BBAA8F05A23}" dt="2022-08-01T01:04:42.221" v="3604" actId="255"/>
        <pc:sldMkLst>
          <pc:docMk/>
          <pc:sldMk cId="1251996929" sldId="793"/>
        </pc:sldMkLst>
        <pc:spChg chg="mod">
          <ac:chgData name="Đức Phương Cao" userId="3e5db146818eec05" providerId="LiveId" clId="{9ECC4C90-A740-4DE5-AD0E-8BBAA8F05A23}" dt="2022-08-01T01:04:35.972" v="3602" actId="27636"/>
          <ac:spMkLst>
            <pc:docMk/>
            <pc:sldMk cId="1251996929" sldId="793"/>
            <ac:spMk id="2" creationId="{EF29AADD-2BA2-A019-64EB-3CE605CE006E}"/>
          </ac:spMkLst>
        </pc:spChg>
        <pc:spChg chg="mod">
          <ac:chgData name="Đức Phương Cao" userId="3e5db146818eec05" providerId="LiveId" clId="{9ECC4C90-A740-4DE5-AD0E-8BBAA8F05A23}" dt="2022-08-01T01:04:42.221" v="3604" actId="255"/>
          <ac:spMkLst>
            <pc:docMk/>
            <pc:sldMk cId="1251996929" sldId="793"/>
            <ac:spMk id="19459" creationId="{F67C8339-EFCD-A2EC-9E94-3DCE1E9FB3D6}"/>
          </ac:spMkLst>
        </pc:spChg>
      </pc:sldChg>
      <pc:sldChg chg="modSp add mod">
        <pc:chgData name="Đức Phương Cao" userId="3e5db146818eec05" providerId="LiveId" clId="{9ECC4C90-A740-4DE5-AD0E-8BBAA8F05A23}" dt="2022-08-01T01:00:33.892" v="3583" actId="20577"/>
        <pc:sldMkLst>
          <pc:docMk/>
          <pc:sldMk cId="783182247" sldId="794"/>
        </pc:sldMkLst>
        <pc:spChg chg="mod">
          <ac:chgData name="Đức Phương Cao" userId="3e5db146818eec05" providerId="LiveId" clId="{9ECC4C90-A740-4DE5-AD0E-8BBAA8F05A23}" dt="2022-08-01T00:47:42.345" v="3255" actId="27636"/>
          <ac:spMkLst>
            <pc:docMk/>
            <pc:sldMk cId="783182247" sldId="794"/>
            <ac:spMk id="2" creationId="{EF29AADD-2BA2-A019-64EB-3CE605CE006E}"/>
          </ac:spMkLst>
        </pc:spChg>
        <pc:spChg chg="mod">
          <ac:chgData name="Đức Phương Cao" userId="3e5db146818eec05" providerId="LiveId" clId="{9ECC4C90-A740-4DE5-AD0E-8BBAA8F05A23}" dt="2022-08-01T01:00:33.892" v="3583" actId="20577"/>
          <ac:spMkLst>
            <pc:docMk/>
            <pc:sldMk cId="783182247" sldId="794"/>
            <ac:spMk id="19459" creationId="{F67C8339-EFCD-A2EC-9E94-3DCE1E9FB3D6}"/>
          </ac:spMkLst>
        </pc:spChg>
      </pc:sldChg>
      <pc:sldChg chg="modSp add mod">
        <pc:chgData name="Đức Phương Cao" userId="3e5db146818eec05" providerId="LiveId" clId="{9ECC4C90-A740-4DE5-AD0E-8BBAA8F05A23}" dt="2022-08-01T00:53:26.986" v="3297" actId="6549"/>
        <pc:sldMkLst>
          <pc:docMk/>
          <pc:sldMk cId="22288843" sldId="795"/>
        </pc:sldMkLst>
        <pc:spChg chg="mod">
          <ac:chgData name="Đức Phương Cao" userId="3e5db146818eec05" providerId="LiveId" clId="{9ECC4C90-A740-4DE5-AD0E-8BBAA8F05A23}" dt="2022-08-01T00:53:26.986" v="3297" actId="6549"/>
          <ac:spMkLst>
            <pc:docMk/>
            <pc:sldMk cId="22288843" sldId="795"/>
            <ac:spMk id="19459" creationId="{F67C8339-EFCD-A2EC-9E94-3DCE1E9FB3D6}"/>
          </ac:spMkLst>
        </pc:spChg>
      </pc:sldChg>
      <pc:sldChg chg="modSp add mod">
        <pc:chgData name="Đức Phương Cao" userId="3e5db146818eec05" providerId="LiveId" clId="{9ECC4C90-A740-4DE5-AD0E-8BBAA8F05A23}" dt="2022-08-01T01:00:41.184" v="3586" actId="6549"/>
        <pc:sldMkLst>
          <pc:docMk/>
          <pc:sldMk cId="3612303402" sldId="796"/>
        </pc:sldMkLst>
        <pc:spChg chg="mod">
          <ac:chgData name="Đức Phương Cao" userId="3e5db146818eec05" providerId="LiveId" clId="{9ECC4C90-A740-4DE5-AD0E-8BBAA8F05A23}" dt="2022-08-01T01:00:41.184" v="3586" actId="6549"/>
          <ac:spMkLst>
            <pc:docMk/>
            <pc:sldMk cId="3612303402" sldId="796"/>
            <ac:spMk id="19459" creationId="{F67C8339-EFCD-A2EC-9E94-3DCE1E9FB3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20E052-D153-F0E9-E571-D6B9B49110D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vi-VN"/>
          </a:p>
        </p:txBody>
      </p:sp>
      <p:sp>
        <p:nvSpPr>
          <p:cNvPr id="3" name="Date Placeholder 2">
            <a:extLst>
              <a:ext uri="{FF2B5EF4-FFF2-40B4-BE49-F238E27FC236}">
                <a16:creationId xmlns:a16="http://schemas.microsoft.com/office/drawing/2014/main" id="{FA483EA6-256F-21C4-C86E-B56F54DB0C5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BE2165FA-E955-4352-B8C6-32EC87230077}" type="datetimeFigureOut">
              <a:rPr lang="vi-VN"/>
              <a:pPr>
                <a:defRPr/>
              </a:pPr>
              <a:t>01/08/2022</a:t>
            </a:fld>
            <a:endParaRPr lang="vi-VN"/>
          </a:p>
        </p:txBody>
      </p:sp>
      <p:sp>
        <p:nvSpPr>
          <p:cNvPr id="4" name="Slide Image Placeholder 3">
            <a:extLst>
              <a:ext uri="{FF2B5EF4-FFF2-40B4-BE49-F238E27FC236}">
                <a16:creationId xmlns:a16="http://schemas.microsoft.com/office/drawing/2014/main" id="{22A3855D-7137-BF30-2D4B-5BEDD405CDAD}"/>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a:p>
        </p:txBody>
      </p:sp>
      <p:sp>
        <p:nvSpPr>
          <p:cNvPr id="5" name="Notes Placeholder 4">
            <a:extLst>
              <a:ext uri="{FF2B5EF4-FFF2-40B4-BE49-F238E27FC236}">
                <a16:creationId xmlns:a16="http://schemas.microsoft.com/office/drawing/2014/main" id="{63014A27-E998-6FB3-85F4-0DBF8B4BBAB0}"/>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vi-VN" noProof="0"/>
          </a:p>
        </p:txBody>
      </p:sp>
      <p:sp>
        <p:nvSpPr>
          <p:cNvPr id="6" name="Footer Placeholder 5">
            <a:extLst>
              <a:ext uri="{FF2B5EF4-FFF2-40B4-BE49-F238E27FC236}">
                <a16:creationId xmlns:a16="http://schemas.microsoft.com/office/drawing/2014/main" id="{95AB2C1A-DEF6-9F20-C319-A700028CD02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vi-VN"/>
          </a:p>
        </p:txBody>
      </p:sp>
      <p:sp>
        <p:nvSpPr>
          <p:cNvPr id="7" name="Slide Number Placeholder 6">
            <a:extLst>
              <a:ext uri="{FF2B5EF4-FFF2-40B4-BE49-F238E27FC236}">
                <a16:creationId xmlns:a16="http://schemas.microsoft.com/office/drawing/2014/main" id="{0C43BDA9-71B1-4C3A-DE25-974C1756233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82AEEA4-D879-4DF6-87A7-FF94347852B8}" type="slidenum">
              <a:rPr lang="vi-VN" altLang="en-US"/>
              <a:pPr>
                <a:defRPr/>
              </a:pPr>
              <a:t>‹#›</a:t>
            </a:fld>
            <a:endParaRPr lang="vi-V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7FA2A22-B0A7-02E5-EE9A-000B932532F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3" name="Rounded Rectangle 10">
            <a:extLst>
              <a:ext uri="{FF2B5EF4-FFF2-40B4-BE49-F238E27FC236}">
                <a16:creationId xmlns:a16="http://schemas.microsoft.com/office/drawing/2014/main" id="{FF279623-99A4-781E-7738-D4BD9104725F}"/>
              </a:ext>
            </a:extLst>
          </p:cNvPr>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4" name="Rectangle 3">
            <a:extLst>
              <a:ext uri="{FF2B5EF4-FFF2-40B4-BE49-F238E27FC236}">
                <a16:creationId xmlns:a16="http://schemas.microsoft.com/office/drawing/2014/main" id="{8870AC1A-AE16-1283-93B6-44ADC4DB2F81}"/>
              </a:ext>
            </a:extLst>
          </p:cNvPr>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5" name="Rectangle 4">
            <a:extLst>
              <a:ext uri="{FF2B5EF4-FFF2-40B4-BE49-F238E27FC236}">
                <a16:creationId xmlns:a16="http://schemas.microsoft.com/office/drawing/2014/main" id="{0F452699-0155-E9A2-80A3-6007C2EFC0D8}"/>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863C96EF-17EE-5B02-FC6A-AF85C74487BC}"/>
              </a:ext>
            </a:extLst>
          </p:cNvPr>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83548B96-FF4F-2E72-0506-BF70C1E3B7BB}"/>
              </a:ext>
            </a:extLst>
          </p:cNvPr>
          <p:cNvSpPr>
            <a:spLocks noGrp="1"/>
          </p:cNvSpPr>
          <p:nvPr>
            <p:ph type="dt" sz="half" idx="10"/>
          </p:nvPr>
        </p:nvSpPr>
        <p:spPr/>
        <p:txBody>
          <a:bodyPr/>
          <a:lstStyle>
            <a:lvl1pPr>
              <a:defRPr/>
            </a:lvl1pPr>
          </a:lstStyle>
          <a:p>
            <a:pPr>
              <a:defRPr/>
            </a:pPr>
            <a:fld id="{1F027329-5FCE-4C29-BE87-8D24A15EE9A2}" type="datetimeFigureOut">
              <a:rPr lang="en-US"/>
              <a:pPr>
                <a:defRPr/>
              </a:pPr>
              <a:t>8/1/2022</a:t>
            </a:fld>
            <a:endParaRPr lang="en-US"/>
          </a:p>
        </p:txBody>
      </p:sp>
      <p:sp>
        <p:nvSpPr>
          <p:cNvPr id="10" name="Footer Placeholder 16">
            <a:extLst>
              <a:ext uri="{FF2B5EF4-FFF2-40B4-BE49-F238E27FC236}">
                <a16:creationId xmlns:a16="http://schemas.microsoft.com/office/drawing/2014/main" id="{34E56240-383F-4018-EF0E-BF231C9D872F}"/>
              </a:ext>
            </a:extLst>
          </p:cNvPr>
          <p:cNvSpPr>
            <a:spLocks noGrp="1"/>
          </p:cNvSpPr>
          <p:nvPr>
            <p:ph type="ftr" sz="quarter" idx="11"/>
          </p:nvPr>
        </p:nvSpPr>
        <p:spPr/>
        <p:txBody>
          <a:bodyPr/>
          <a:lstStyle>
            <a:lvl1pPr>
              <a:defRPr/>
            </a:lvl1pPr>
          </a:lstStyle>
          <a:p>
            <a:pPr>
              <a:defRPr/>
            </a:pPr>
            <a:endParaRPr lang="en-US"/>
          </a:p>
        </p:txBody>
      </p:sp>
      <p:sp>
        <p:nvSpPr>
          <p:cNvPr id="11" name="Slide Number Placeholder 28">
            <a:extLst>
              <a:ext uri="{FF2B5EF4-FFF2-40B4-BE49-F238E27FC236}">
                <a16:creationId xmlns:a16="http://schemas.microsoft.com/office/drawing/2014/main" id="{60392009-BD6A-E97B-D1BF-B23FEFE69DB3}"/>
              </a:ext>
            </a:extLst>
          </p:cNvPr>
          <p:cNvSpPr>
            <a:spLocks noGrp="1"/>
          </p:cNvSpPr>
          <p:nvPr>
            <p:ph type="sldNum" sz="quarter" idx="12"/>
          </p:nvPr>
        </p:nvSpPr>
        <p:spPr/>
        <p:txBody>
          <a:bodyPr/>
          <a:lstStyle>
            <a:lvl1pPr>
              <a:defRPr/>
            </a:lvl1pPr>
          </a:lstStyle>
          <a:p>
            <a:pPr>
              <a:defRPr/>
            </a:pPr>
            <a:fld id="{F7F43F47-2511-4AD9-A7BB-388CEFF5A86E}" type="slidenum">
              <a:rPr lang="en-US" altLang="en-US"/>
              <a:pPr>
                <a:defRPr/>
              </a:pPr>
              <a:t>‹#›</a:t>
            </a:fld>
            <a:endParaRPr lang="en-US" altLang="en-US"/>
          </a:p>
        </p:txBody>
      </p:sp>
    </p:spTree>
    <p:extLst>
      <p:ext uri="{BB962C8B-B14F-4D97-AF65-F5344CB8AC3E}">
        <p14:creationId xmlns:p14="http://schemas.microsoft.com/office/powerpoint/2010/main" val="39888198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002C7A82-B443-7E00-850E-D8E378B8D84E}"/>
              </a:ext>
            </a:extLst>
          </p:cNvPr>
          <p:cNvSpPr>
            <a:spLocks noGrp="1"/>
          </p:cNvSpPr>
          <p:nvPr>
            <p:ph type="dt" sz="half" idx="10"/>
          </p:nvPr>
        </p:nvSpPr>
        <p:spPr/>
        <p:txBody>
          <a:bodyPr/>
          <a:lstStyle>
            <a:lvl1pPr>
              <a:defRPr/>
            </a:lvl1pPr>
          </a:lstStyle>
          <a:p>
            <a:pPr>
              <a:defRPr/>
            </a:pPr>
            <a:fld id="{DED78483-8DDE-4EB3-B9B9-BE819599B4A9}" type="datetimeFigureOut">
              <a:rPr lang="en-US"/>
              <a:pPr>
                <a:defRPr/>
              </a:pPr>
              <a:t>8/1/2022</a:t>
            </a:fld>
            <a:endParaRPr lang="en-US"/>
          </a:p>
        </p:txBody>
      </p:sp>
      <p:sp>
        <p:nvSpPr>
          <p:cNvPr id="5" name="Footer Placeholder 2">
            <a:extLst>
              <a:ext uri="{FF2B5EF4-FFF2-40B4-BE49-F238E27FC236}">
                <a16:creationId xmlns:a16="http://schemas.microsoft.com/office/drawing/2014/main" id="{55DB8D33-F443-E72C-95F4-E549E362CC6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C68B9B1B-0A22-224A-9EF3-D4C6FEBEE42D}"/>
              </a:ext>
            </a:extLst>
          </p:cNvPr>
          <p:cNvSpPr>
            <a:spLocks noGrp="1"/>
          </p:cNvSpPr>
          <p:nvPr>
            <p:ph type="sldNum" sz="quarter" idx="12"/>
          </p:nvPr>
        </p:nvSpPr>
        <p:spPr/>
        <p:txBody>
          <a:bodyPr/>
          <a:lstStyle>
            <a:lvl1pPr>
              <a:defRPr/>
            </a:lvl1pPr>
          </a:lstStyle>
          <a:p>
            <a:pPr>
              <a:defRPr/>
            </a:pPr>
            <a:fld id="{22DE5ECA-E67B-43A7-9625-F344957B1BDB}" type="slidenum">
              <a:rPr lang="en-US" altLang="en-US"/>
              <a:pPr>
                <a:defRPr/>
              </a:pPr>
              <a:t>‹#›</a:t>
            </a:fld>
            <a:endParaRPr lang="en-US" altLang="en-US"/>
          </a:p>
        </p:txBody>
      </p:sp>
    </p:spTree>
    <p:extLst>
      <p:ext uri="{BB962C8B-B14F-4D97-AF65-F5344CB8AC3E}">
        <p14:creationId xmlns:p14="http://schemas.microsoft.com/office/powerpoint/2010/main" val="10353294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D03C32C7-2580-26E5-D733-A43FCC3000B7}"/>
              </a:ext>
            </a:extLst>
          </p:cNvPr>
          <p:cNvSpPr>
            <a:spLocks noGrp="1"/>
          </p:cNvSpPr>
          <p:nvPr>
            <p:ph type="dt" sz="half" idx="10"/>
          </p:nvPr>
        </p:nvSpPr>
        <p:spPr/>
        <p:txBody>
          <a:bodyPr/>
          <a:lstStyle>
            <a:lvl1pPr>
              <a:defRPr/>
            </a:lvl1pPr>
          </a:lstStyle>
          <a:p>
            <a:pPr>
              <a:defRPr/>
            </a:pPr>
            <a:fld id="{5915FCDE-F688-4D7F-8984-3E327DFB9829}" type="datetimeFigureOut">
              <a:rPr lang="en-US"/>
              <a:pPr>
                <a:defRPr/>
              </a:pPr>
              <a:t>8/1/2022</a:t>
            </a:fld>
            <a:endParaRPr lang="en-US"/>
          </a:p>
        </p:txBody>
      </p:sp>
      <p:sp>
        <p:nvSpPr>
          <p:cNvPr id="5" name="Footer Placeholder 2">
            <a:extLst>
              <a:ext uri="{FF2B5EF4-FFF2-40B4-BE49-F238E27FC236}">
                <a16:creationId xmlns:a16="http://schemas.microsoft.com/office/drawing/2014/main" id="{A3429564-431A-0070-91BB-7910C0D0831F}"/>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8D477C72-58C0-C2D1-F161-67A9B22B8128}"/>
              </a:ext>
            </a:extLst>
          </p:cNvPr>
          <p:cNvSpPr>
            <a:spLocks noGrp="1"/>
          </p:cNvSpPr>
          <p:nvPr>
            <p:ph type="sldNum" sz="quarter" idx="12"/>
          </p:nvPr>
        </p:nvSpPr>
        <p:spPr/>
        <p:txBody>
          <a:bodyPr/>
          <a:lstStyle>
            <a:lvl1pPr>
              <a:defRPr/>
            </a:lvl1pPr>
          </a:lstStyle>
          <a:p>
            <a:pPr>
              <a:defRPr/>
            </a:pPr>
            <a:fld id="{55AC7DB3-A491-4A92-92CD-A608C8424A36}" type="slidenum">
              <a:rPr lang="en-US" altLang="en-US"/>
              <a:pPr>
                <a:defRPr/>
              </a:pPr>
              <a:t>‹#›</a:t>
            </a:fld>
            <a:endParaRPr lang="en-US" altLang="en-US"/>
          </a:p>
        </p:txBody>
      </p:sp>
    </p:spTree>
    <p:extLst>
      <p:ext uri="{BB962C8B-B14F-4D97-AF65-F5344CB8AC3E}">
        <p14:creationId xmlns:p14="http://schemas.microsoft.com/office/powerpoint/2010/main" val="34953518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DBE8791D-9510-2F97-4317-56AE62CE56F6}"/>
              </a:ext>
            </a:extLst>
          </p:cNvPr>
          <p:cNvSpPr>
            <a:spLocks noGrp="1"/>
          </p:cNvSpPr>
          <p:nvPr>
            <p:ph type="dt" sz="half" idx="10"/>
          </p:nvPr>
        </p:nvSpPr>
        <p:spPr/>
        <p:txBody>
          <a:bodyPr/>
          <a:lstStyle>
            <a:lvl1pPr>
              <a:defRPr/>
            </a:lvl1pPr>
          </a:lstStyle>
          <a:p>
            <a:pPr>
              <a:defRPr/>
            </a:pPr>
            <a:fld id="{2F44A0D6-44C3-41D2-8D8A-030D993FD657}" type="datetimeFigureOut">
              <a:rPr lang="en-US"/>
              <a:pPr>
                <a:defRPr/>
              </a:pPr>
              <a:t>8/1/2022</a:t>
            </a:fld>
            <a:endParaRPr lang="en-US"/>
          </a:p>
        </p:txBody>
      </p:sp>
      <p:sp>
        <p:nvSpPr>
          <p:cNvPr id="4" name="Footer Placeholder 2">
            <a:extLst>
              <a:ext uri="{FF2B5EF4-FFF2-40B4-BE49-F238E27FC236}">
                <a16:creationId xmlns:a16="http://schemas.microsoft.com/office/drawing/2014/main" id="{75F65CB4-393E-1377-BB9E-2ACB09861FB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8EE9A9C9-811B-E5AA-9FD6-34D72A17170C}"/>
              </a:ext>
            </a:extLst>
          </p:cNvPr>
          <p:cNvSpPr>
            <a:spLocks noGrp="1"/>
          </p:cNvSpPr>
          <p:nvPr>
            <p:ph type="sldNum" sz="quarter" idx="12"/>
          </p:nvPr>
        </p:nvSpPr>
        <p:spPr/>
        <p:txBody>
          <a:bodyPr/>
          <a:lstStyle>
            <a:lvl1pPr>
              <a:defRPr/>
            </a:lvl1pPr>
          </a:lstStyle>
          <a:p>
            <a:pPr>
              <a:defRPr/>
            </a:pPr>
            <a:fld id="{3422B1A8-3611-429E-B17B-9B33BFEF67D5}" type="slidenum">
              <a:rPr lang="en-US" altLang="en-US"/>
              <a:pPr>
                <a:defRPr/>
              </a:pPr>
              <a:t>‹#›</a:t>
            </a:fld>
            <a:endParaRPr lang="en-US" altLang="en-US"/>
          </a:p>
        </p:txBody>
      </p:sp>
    </p:spTree>
    <p:extLst>
      <p:ext uri="{BB962C8B-B14F-4D97-AF65-F5344CB8AC3E}">
        <p14:creationId xmlns:p14="http://schemas.microsoft.com/office/powerpoint/2010/main" val="1387592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073018C-F6D4-8E5C-83F9-0FDAD67118F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id="{C11390AA-689E-2715-3744-E4446B50C81C}"/>
              </a:ext>
            </a:extLst>
          </p:cNvPr>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F8D4C7B0-1DED-4195-E4C2-CD1E0524AE70}"/>
              </a:ext>
            </a:extLst>
          </p:cNvPr>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62ED6BB9-E796-E3B2-0A17-61F9B7015750}"/>
              </a:ext>
            </a:extLst>
          </p:cNvPr>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8" name="Rectangle 7">
            <a:extLst>
              <a:ext uri="{FF2B5EF4-FFF2-40B4-BE49-F238E27FC236}">
                <a16:creationId xmlns:a16="http://schemas.microsoft.com/office/drawing/2014/main" id="{1ED5C4A9-87C6-4DDA-50D5-8BC4DCB47ABC}"/>
              </a:ext>
            </a:extLst>
          </p:cNvPr>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43728DD1-7C62-B8E8-3913-6DD0D5188ADD}"/>
              </a:ext>
            </a:extLst>
          </p:cNvPr>
          <p:cNvSpPr>
            <a:spLocks noGrp="1"/>
          </p:cNvSpPr>
          <p:nvPr>
            <p:ph type="dt" sz="half" idx="10"/>
          </p:nvPr>
        </p:nvSpPr>
        <p:spPr/>
        <p:txBody>
          <a:bodyPr/>
          <a:lstStyle>
            <a:lvl1pPr>
              <a:defRPr/>
            </a:lvl1pPr>
          </a:lstStyle>
          <a:p>
            <a:pPr>
              <a:defRPr/>
            </a:pPr>
            <a:fld id="{E6D6C22F-BB9D-486A-B09B-EEA10B2C9315}" type="datetimeFigureOut">
              <a:rPr lang="en-US"/>
              <a:pPr>
                <a:defRPr/>
              </a:pPr>
              <a:t>8/1/2022</a:t>
            </a:fld>
            <a:endParaRPr lang="en-US"/>
          </a:p>
        </p:txBody>
      </p:sp>
      <p:sp>
        <p:nvSpPr>
          <p:cNvPr id="10" name="Footer Placeholder 4">
            <a:extLst>
              <a:ext uri="{FF2B5EF4-FFF2-40B4-BE49-F238E27FC236}">
                <a16:creationId xmlns:a16="http://schemas.microsoft.com/office/drawing/2014/main" id="{224EB99D-0B14-5A20-05E6-46BC6433C83A}"/>
              </a:ext>
            </a:extLst>
          </p:cNvPr>
          <p:cNvSpPr>
            <a:spLocks noGrp="1"/>
          </p:cNvSpPr>
          <p:nvPr>
            <p:ph type="ftr" sz="quarter" idx="11"/>
          </p:nvPr>
        </p:nvSpPr>
        <p:spPr>
          <a:xfrm>
            <a:off x="800100" y="6172200"/>
            <a:ext cx="4000500" cy="457200"/>
          </a:xfrm>
        </p:spPr>
        <p:txBody>
          <a:bodyPr/>
          <a:lstStyle>
            <a:lvl1pPr>
              <a:defRPr/>
            </a:lvl1pPr>
          </a:lstStyle>
          <a:p>
            <a:pPr>
              <a:defRPr/>
            </a:pPr>
            <a:endParaRPr lang="en-US"/>
          </a:p>
        </p:txBody>
      </p:sp>
      <p:sp>
        <p:nvSpPr>
          <p:cNvPr id="11" name="Slide Number Placeholder 5">
            <a:extLst>
              <a:ext uri="{FF2B5EF4-FFF2-40B4-BE49-F238E27FC236}">
                <a16:creationId xmlns:a16="http://schemas.microsoft.com/office/drawing/2014/main" id="{288AD254-B8BD-78FF-4D76-A309D056DF4E}"/>
              </a:ext>
            </a:extLst>
          </p:cNvPr>
          <p:cNvSpPr>
            <a:spLocks noGrp="1"/>
          </p:cNvSpPr>
          <p:nvPr>
            <p:ph type="sldNum" sz="quarter" idx="12"/>
          </p:nvPr>
        </p:nvSpPr>
        <p:spPr>
          <a:xfrm>
            <a:off x="146050" y="6208713"/>
            <a:ext cx="457200" cy="457200"/>
          </a:xfrm>
        </p:spPr>
        <p:txBody>
          <a:bodyPr/>
          <a:lstStyle>
            <a:lvl1pPr>
              <a:defRPr/>
            </a:lvl1pPr>
          </a:lstStyle>
          <a:p>
            <a:pPr>
              <a:defRPr/>
            </a:pPr>
            <a:fld id="{2855489F-DC16-480E-9C62-96B5D65F60AB}" type="slidenum">
              <a:rPr lang="en-US" altLang="en-US"/>
              <a:pPr>
                <a:defRPr/>
              </a:pPr>
              <a:t>‹#›</a:t>
            </a:fld>
            <a:endParaRPr lang="en-US" altLang="en-US"/>
          </a:p>
        </p:txBody>
      </p:sp>
    </p:spTree>
    <p:extLst>
      <p:ext uri="{BB962C8B-B14F-4D97-AF65-F5344CB8AC3E}">
        <p14:creationId xmlns:p14="http://schemas.microsoft.com/office/powerpoint/2010/main" val="8042380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0CED94EE-73E8-E866-3B38-08B44D13DD9B}"/>
              </a:ext>
            </a:extLst>
          </p:cNvPr>
          <p:cNvSpPr>
            <a:spLocks noGrp="1"/>
          </p:cNvSpPr>
          <p:nvPr>
            <p:ph type="dt" sz="half" idx="10"/>
          </p:nvPr>
        </p:nvSpPr>
        <p:spPr/>
        <p:txBody>
          <a:bodyPr/>
          <a:lstStyle>
            <a:lvl1pPr>
              <a:defRPr/>
            </a:lvl1pPr>
          </a:lstStyle>
          <a:p>
            <a:pPr>
              <a:defRPr/>
            </a:pPr>
            <a:fld id="{F1CA786A-F522-4923-95C9-30C0D3916553}" type="datetimeFigureOut">
              <a:rPr lang="en-US"/>
              <a:pPr>
                <a:defRPr/>
              </a:pPr>
              <a:t>8/1/2022</a:t>
            </a:fld>
            <a:endParaRPr lang="en-US"/>
          </a:p>
        </p:txBody>
      </p:sp>
      <p:sp>
        <p:nvSpPr>
          <p:cNvPr id="4" name="Footer Placeholder 2">
            <a:extLst>
              <a:ext uri="{FF2B5EF4-FFF2-40B4-BE49-F238E27FC236}">
                <a16:creationId xmlns:a16="http://schemas.microsoft.com/office/drawing/2014/main" id="{1FA6288B-72CA-CB6C-D8A3-605EB7918B13}"/>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FC11904F-E0AD-1F64-6BE7-84896E508A37}"/>
              </a:ext>
            </a:extLst>
          </p:cNvPr>
          <p:cNvSpPr>
            <a:spLocks noGrp="1"/>
          </p:cNvSpPr>
          <p:nvPr>
            <p:ph type="sldNum" sz="quarter" idx="12"/>
          </p:nvPr>
        </p:nvSpPr>
        <p:spPr/>
        <p:txBody>
          <a:bodyPr/>
          <a:lstStyle>
            <a:lvl1pPr>
              <a:defRPr/>
            </a:lvl1pPr>
          </a:lstStyle>
          <a:p>
            <a:pPr>
              <a:defRPr/>
            </a:pPr>
            <a:fld id="{5B919DA9-8655-43DB-9084-17A331CC7E58}" type="slidenum">
              <a:rPr lang="en-US" altLang="en-US"/>
              <a:pPr>
                <a:defRPr/>
              </a:pPr>
              <a:t>‹#›</a:t>
            </a:fld>
            <a:endParaRPr lang="en-US" altLang="en-US"/>
          </a:p>
        </p:txBody>
      </p:sp>
    </p:spTree>
    <p:extLst>
      <p:ext uri="{BB962C8B-B14F-4D97-AF65-F5344CB8AC3E}">
        <p14:creationId xmlns:p14="http://schemas.microsoft.com/office/powerpoint/2010/main" val="1226746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a:extLst>
              <a:ext uri="{FF2B5EF4-FFF2-40B4-BE49-F238E27FC236}">
                <a16:creationId xmlns:a16="http://schemas.microsoft.com/office/drawing/2014/main" id="{15A3E400-C89D-0555-00D0-56BD201EA8DF}"/>
              </a:ext>
            </a:extLst>
          </p:cNvPr>
          <p:cNvSpPr>
            <a:spLocks noGrp="1"/>
          </p:cNvSpPr>
          <p:nvPr>
            <p:ph type="dt" sz="half" idx="10"/>
          </p:nvPr>
        </p:nvSpPr>
        <p:spPr/>
        <p:txBody>
          <a:bodyPr/>
          <a:lstStyle>
            <a:lvl1pPr>
              <a:defRPr/>
            </a:lvl1pPr>
          </a:lstStyle>
          <a:p>
            <a:pPr>
              <a:defRPr/>
            </a:pPr>
            <a:fld id="{1460CB95-3BDA-4D51-9375-7B82C827F22B}" type="datetimeFigureOut">
              <a:rPr lang="en-US"/>
              <a:pPr>
                <a:defRPr/>
              </a:pPr>
              <a:t>8/1/2022</a:t>
            </a:fld>
            <a:endParaRPr lang="en-US"/>
          </a:p>
        </p:txBody>
      </p:sp>
      <p:sp>
        <p:nvSpPr>
          <p:cNvPr id="6" name="Footer Placeholder 2">
            <a:extLst>
              <a:ext uri="{FF2B5EF4-FFF2-40B4-BE49-F238E27FC236}">
                <a16:creationId xmlns:a16="http://schemas.microsoft.com/office/drawing/2014/main" id="{CAA1538F-35BD-D543-9951-946C1A967DF4}"/>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22">
            <a:extLst>
              <a:ext uri="{FF2B5EF4-FFF2-40B4-BE49-F238E27FC236}">
                <a16:creationId xmlns:a16="http://schemas.microsoft.com/office/drawing/2014/main" id="{05944A4F-03FE-CBF1-5352-1A887D86574F}"/>
              </a:ext>
            </a:extLst>
          </p:cNvPr>
          <p:cNvSpPr>
            <a:spLocks noGrp="1"/>
          </p:cNvSpPr>
          <p:nvPr>
            <p:ph type="sldNum" sz="quarter" idx="12"/>
          </p:nvPr>
        </p:nvSpPr>
        <p:spPr/>
        <p:txBody>
          <a:bodyPr/>
          <a:lstStyle>
            <a:lvl1pPr>
              <a:defRPr/>
            </a:lvl1pPr>
          </a:lstStyle>
          <a:p>
            <a:pPr>
              <a:defRPr/>
            </a:pPr>
            <a:fld id="{D2895AC5-65A3-42F4-A4A6-53533782F0AB}" type="slidenum">
              <a:rPr lang="en-US" altLang="en-US"/>
              <a:pPr>
                <a:defRPr/>
              </a:pPr>
              <a:t>‹#›</a:t>
            </a:fld>
            <a:endParaRPr lang="en-US" altLang="en-US"/>
          </a:p>
        </p:txBody>
      </p:sp>
    </p:spTree>
    <p:extLst>
      <p:ext uri="{BB962C8B-B14F-4D97-AF65-F5344CB8AC3E}">
        <p14:creationId xmlns:p14="http://schemas.microsoft.com/office/powerpoint/2010/main" val="380628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a:extLst>
              <a:ext uri="{FF2B5EF4-FFF2-40B4-BE49-F238E27FC236}">
                <a16:creationId xmlns:a16="http://schemas.microsoft.com/office/drawing/2014/main" id="{A58231B9-97F0-5759-93C3-80E68A78F708}"/>
              </a:ext>
            </a:extLst>
          </p:cNvPr>
          <p:cNvSpPr>
            <a:spLocks noGrp="1"/>
          </p:cNvSpPr>
          <p:nvPr>
            <p:ph type="dt" sz="half" idx="10"/>
          </p:nvPr>
        </p:nvSpPr>
        <p:spPr/>
        <p:txBody>
          <a:bodyPr/>
          <a:lstStyle>
            <a:lvl1pPr>
              <a:defRPr/>
            </a:lvl1pPr>
          </a:lstStyle>
          <a:p>
            <a:pPr>
              <a:defRPr/>
            </a:pPr>
            <a:fld id="{694150B2-1D89-4FD5-B332-2A223805F36B}" type="datetimeFigureOut">
              <a:rPr lang="en-US"/>
              <a:pPr>
                <a:defRPr/>
              </a:pPr>
              <a:t>8/1/2022</a:t>
            </a:fld>
            <a:endParaRPr lang="en-US"/>
          </a:p>
        </p:txBody>
      </p:sp>
      <p:sp>
        <p:nvSpPr>
          <p:cNvPr id="4" name="Footer Placeholder 2">
            <a:extLst>
              <a:ext uri="{FF2B5EF4-FFF2-40B4-BE49-F238E27FC236}">
                <a16:creationId xmlns:a16="http://schemas.microsoft.com/office/drawing/2014/main" id="{F43BCFD8-1E68-0EEA-9F34-98BCDE07803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98B1073D-8564-DEA7-F65C-1C50C603219C}"/>
              </a:ext>
            </a:extLst>
          </p:cNvPr>
          <p:cNvSpPr>
            <a:spLocks noGrp="1"/>
          </p:cNvSpPr>
          <p:nvPr>
            <p:ph type="sldNum" sz="quarter" idx="12"/>
          </p:nvPr>
        </p:nvSpPr>
        <p:spPr/>
        <p:txBody>
          <a:bodyPr/>
          <a:lstStyle>
            <a:lvl1pPr>
              <a:defRPr/>
            </a:lvl1pPr>
          </a:lstStyle>
          <a:p>
            <a:pPr>
              <a:defRPr/>
            </a:pPr>
            <a:fld id="{BEB509ED-0395-4C41-A576-0BAF67D4421E}" type="slidenum">
              <a:rPr lang="en-US" altLang="en-US"/>
              <a:pPr>
                <a:defRPr/>
              </a:pPr>
              <a:t>‹#›</a:t>
            </a:fld>
            <a:endParaRPr lang="en-US" altLang="en-US"/>
          </a:p>
        </p:txBody>
      </p:sp>
    </p:spTree>
    <p:extLst>
      <p:ext uri="{BB962C8B-B14F-4D97-AF65-F5344CB8AC3E}">
        <p14:creationId xmlns:p14="http://schemas.microsoft.com/office/powerpoint/2010/main" val="701602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FE17FFC4-83C3-2500-FE6C-E59721478D45}"/>
              </a:ext>
            </a:extLst>
          </p:cNvPr>
          <p:cNvSpPr>
            <a:spLocks noGrp="1"/>
          </p:cNvSpPr>
          <p:nvPr>
            <p:ph type="dt" sz="half" idx="10"/>
          </p:nvPr>
        </p:nvSpPr>
        <p:spPr/>
        <p:txBody>
          <a:bodyPr/>
          <a:lstStyle>
            <a:lvl1pPr>
              <a:defRPr/>
            </a:lvl1pPr>
          </a:lstStyle>
          <a:p>
            <a:pPr>
              <a:defRPr/>
            </a:pPr>
            <a:fld id="{C327AF0A-B000-4F0B-BE51-2FDB5D08A139}" type="datetimeFigureOut">
              <a:rPr lang="en-US"/>
              <a:pPr>
                <a:defRPr/>
              </a:pPr>
              <a:t>8/1/2022</a:t>
            </a:fld>
            <a:endParaRPr lang="en-US"/>
          </a:p>
        </p:txBody>
      </p:sp>
      <p:sp>
        <p:nvSpPr>
          <p:cNvPr id="3" name="Footer Placeholder 2">
            <a:extLst>
              <a:ext uri="{FF2B5EF4-FFF2-40B4-BE49-F238E27FC236}">
                <a16:creationId xmlns:a16="http://schemas.microsoft.com/office/drawing/2014/main" id="{F5E5E776-BB4E-7792-1542-67DDF619C799}"/>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F1CAAEE0-DCDE-A4BB-9D86-72953C1FC76D}"/>
              </a:ext>
            </a:extLst>
          </p:cNvPr>
          <p:cNvSpPr>
            <a:spLocks noGrp="1"/>
          </p:cNvSpPr>
          <p:nvPr>
            <p:ph type="sldNum" sz="quarter" idx="12"/>
          </p:nvPr>
        </p:nvSpPr>
        <p:spPr/>
        <p:txBody>
          <a:bodyPr/>
          <a:lstStyle>
            <a:lvl1pPr>
              <a:defRPr/>
            </a:lvl1pPr>
          </a:lstStyle>
          <a:p>
            <a:pPr>
              <a:defRPr/>
            </a:pPr>
            <a:fld id="{264AD767-FA84-4C3E-BE00-084045937C03}" type="slidenum">
              <a:rPr lang="en-US" altLang="en-US"/>
              <a:pPr>
                <a:defRPr/>
              </a:pPr>
              <a:t>‹#›</a:t>
            </a:fld>
            <a:endParaRPr lang="en-US" altLang="en-US"/>
          </a:p>
        </p:txBody>
      </p:sp>
    </p:spTree>
    <p:extLst>
      <p:ext uri="{BB962C8B-B14F-4D97-AF65-F5344CB8AC3E}">
        <p14:creationId xmlns:p14="http://schemas.microsoft.com/office/powerpoint/2010/main" val="225274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741E220-00F1-5E66-BA5A-3F61E6FF2EB2}"/>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useBgFill="1">
        <p:nvSpPr>
          <p:cNvPr id="5" name="Rounded Rectangle 10">
            <a:extLst>
              <a:ext uri="{FF2B5EF4-FFF2-40B4-BE49-F238E27FC236}">
                <a16:creationId xmlns:a16="http://schemas.microsoft.com/office/drawing/2014/main" id="{791BB933-2D98-2EBA-2236-321AE9D2C94B}"/>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8A30D5DB-7672-0144-308F-36B93A694AF3}"/>
              </a:ext>
            </a:extLst>
          </p:cNvPr>
          <p:cNvSpPr>
            <a:spLocks noGrp="1"/>
          </p:cNvSpPr>
          <p:nvPr>
            <p:ph type="dt" sz="half" idx="10"/>
          </p:nvPr>
        </p:nvSpPr>
        <p:spPr/>
        <p:txBody>
          <a:bodyPr/>
          <a:lstStyle>
            <a:lvl1pPr>
              <a:defRPr/>
            </a:lvl1pPr>
          </a:lstStyle>
          <a:p>
            <a:pPr>
              <a:defRPr/>
            </a:pPr>
            <a:fld id="{52786D59-1293-4DCE-8137-8EA90C898F62}" type="datetimeFigureOut">
              <a:rPr lang="en-US"/>
              <a:pPr>
                <a:defRPr/>
              </a:pPr>
              <a:t>8/1/2022</a:t>
            </a:fld>
            <a:endParaRPr lang="en-US"/>
          </a:p>
        </p:txBody>
      </p:sp>
      <p:sp>
        <p:nvSpPr>
          <p:cNvPr id="7" name="Footer Placeholder 5">
            <a:extLst>
              <a:ext uri="{FF2B5EF4-FFF2-40B4-BE49-F238E27FC236}">
                <a16:creationId xmlns:a16="http://schemas.microsoft.com/office/drawing/2014/main" id="{F57CE794-91B2-1E42-D406-54D0899EF997}"/>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65063CA-4CCD-D9D9-D787-A8EC00A2646E}"/>
              </a:ext>
            </a:extLst>
          </p:cNvPr>
          <p:cNvSpPr>
            <a:spLocks noGrp="1"/>
          </p:cNvSpPr>
          <p:nvPr>
            <p:ph type="sldNum" sz="quarter" idx="12"/>
          </p:nvPr>
        </p:nvSpPr>
        <p:spPr/>
        <p:txBody>
          <a:bodyPr/>
          <a:lstStyle>
            <a:lvl1pPr>
              <a:defRPr/>
            </a:lvl1pPr>
          </a:lstStyle>
          <a:p>
            <a:pPr>
              <a:defRPr/>
            </a:pPr>
            <a:fld id="{366B1991-1485-4599-83DB-B20F5B79C128}" type="slidenum">
              <a:rPr lang="en-US" altLang="en-US"/>
              <a:pPr>
                <a:defRPr/>
              </a:pPr>
              <a:t>‹#›</a:t>
            </a:fld>
            <a:endParaRPr lang="en-US" altLang="en-US"/>
          </a:p>
        </p:txBody>
      </p:sp>
    </p:spTree>
    <p:extLst>
      <p:ext uri="{BB962C8B-B14F-4D97-AF65-F5344CB8AC3E}">
        <p14:creationId xmlns:p14="http://schemas.microsoft.com/office/powerpoint/2010/main" val="2662574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C40B5B-8F4D-EF68-85BC-96993BECD887}"/>
              </a:ext>
            </a:extLst>
          </p:cNvPr>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6" name="Rectangle 5">
            <a:extLst>
              <a:ext uri="{FF2B5EF4-FFF2-40B4-BE49-F238E27FC236}">
                <a16:creationId xmlns:a16="http://schemas.microsoft.com/office/drawing/2014/main" id="{64630F12-91BA-B2C6-2C45-48200B10258C}"/>
              </a:ext>
            </a:extLst>
          </p:cNvPr>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7" name="Rectangle 6">
            <a:extLst>
              <a:ext uri="{FF2B5EF4-FFF2-40B4-BE49-F238E27FC236}">
                <a16:creationId xmlns:a16="http://schemas.microsoft.com/office/drawing/2014/main" id="{48C88B6B-6268-02A4-AE42-A36D9E69A983}"/>
              </a:ext>
            </a:extLst>
          </p:cNvPr>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E84CFAEE-3FC9-485F-AE41-163573F01EF0}"/>
              </a:ext>
            </a:extLst>
          </p:cNvPr>
          <p:cNvSpPr>
            <a:spLocks noGrp="1"/>
          </p:cNvSpPr>
          <p:nvPr>
            <p:ph type="dt" sz="half" idx="10"/>
          </p:nvPr>
        </p:nvSpPr>
        <p:spPr/>
        <p:txBody>
          <a:bodyPr/>
          <a:lstStyle>
            <a:lvl1pPr>
              <a:defRPr/>
            </a:lvl1pPr>
          </a:lstStyle>
          <a:p>
            <a:pPr>
              <a:defRPr/>
            </a:pPr>
            <a:fld id="{78F73BE3-E4A6-49FC-A822-B6E399FAA3BA}" type="datetimeFigureOut">
              <a:rPr lang="en-US"/>
              <a:pPr>
                <a:defRPr/>
              </a:pPr>
              <a:t>8/1/2022</a:t>
            </a:fld>
            <a:endParaRPr lang="en-US"/>
          </a:p>
        </p:txBody>
      </p:sp>
      <p:sp>
        <p:nvSpPr>
          <p:cNvPr id="9" name="Footer Placeholder 5">
            <a:extLst>
              <a:ext uri="{FF2B5EF4-FFF2-40B4-BE49-F238E27FC236}">
                <a16:creationId xmlns:a16="http://schemas.microsoft.com/office/drawing/2014/main" id="{FEDD73CB-0197-6DA9-A495-12DCF231CB2D}"/>
              </a:ext>
            </a:extLst>
          </p:cNvPr>
          <p:cNvSpPr>
            <a:spLocks noGrp="1"/>
          </p:cNvSpPr>
          <p:nvPr>
            <p:ph type="ftr" sz="quarter" idx="11"/>
          </p:nvPr>
        </p:nvSpPr>
        <p:spPr>
          <a:xfrm>
            <a:off x="914400" y="6172200"/>
            <a:ext cx="3886200" cy="457200"/>
          </a:xfrm>
        </p:spPr>
        <p:txBody>
          <a:bodyPr/>
          <a:lstStyle>
            <a:lvl1pPr>
              <a:defRPr/>
            </a:lvl1pPr>
          </a:lstStyle>
          <a:p>
            <a:pPr>
              <a:defRPr/>
            </a:pPr>
            <a:endParaRPr lang="en-US"/>
          </a:p>
        </p:txBody>
      </p:sp>
      <p:sp>
        <p:nvSpPr>
          <p:cNvPr id="10" name="Slide Number Placeholder 6">
            <a:extLst>
              <a:ext uri="{FF2B5EF4-FFF2-40B4-BE49-F238E27FC236}">
                <a16:creationId xmlns:a16="http://schemas.microsoft.com/office/drawing/2014/main" id="{664E4950-E199-BBC0-FDD2-C152CDE9E611}"/>
              </a:ext>
            </a:extLst>
          </p:cNvPr>
          <p:cNvSpPr>
            <a:spLocks noGrp="1"/>
          </p:cNvSpPr>
          <p:nvPr>
            <p:ph type="sldNum" sz="quarter" idx="12"/>
          </p:nvPr>
        </p:nvSpPr>
        <p:spPr>
          <a:xfrm>
            <a:off x="146050" y="6208713"/>
            <a:ext cx="457200" cy="457200"/>
          </a:xfrm>
        </p:spPr>
        <p:txBody>
          <a:bodyPr/>
          <a:lstStyle>
            <a:lvl1pPr>
              <a:defRPr/>
            </a:lvl1pPr>
          </a:lstStyle>
          <a:p>
            <a:pPr>
              <a:defRPr/>
            </a:pPr>
            <a:fld id="{4A5A1180-BFF3-4857-895B-5976D2FAA493}" type="slidenum">
              <a:rPr lang="en-US" altLang="en-US"/>
              <a:pPr>
                <a:defRPr/>
              </a:pPr>
              <a:t>‹#›</a:t>
            </a:fld>
            <a:endParaRPr lang="en-US" altLang="en-US"/>
          </a:p>
        </p:txBody>
      </p:sp>
    </p:spTree>
    <p:extLst>
      <p:ext uri="{BB962C8B-B14F-4D97-AF65-F5344CB8AC3E}">
        <p14:creationId xmlns:p14="http://schemas.microsoft.com/office/powerpoint/2010/main" val="2156546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FCD398-779E-EF90-E919-38445286BB2D}"/>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useBgFill="1">
        <p:nvSpPr>
          <p:cNvPr id="8" name="Rounded Rectangle 7">
            <a:extLst>
              <a:ext uri="{FF2B5EF4-FFF2-40B4-BE49-F238E27FC236}">
                <a16:creationId xmlns:a16="http://schemas.microsoft.com/office/drawing/2014/main" id="{25FC96AF-3AB3-5BFC-D3B4-E919329206FA}"/>
              </a:ext>
            </a:extLst>
          </p:cNvPr>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hangingPunct="1">
              <a:defRPr/>
            </a:pPr>
            <a:endParaRPr lang="en-US"/>
          </a:p>
        </p:txBody>
      </p:sp>
      <p:sp>
        <p:nvSpPr>
          <p:cNvPr id="1028" name="Title Placeholder 21">
            <a:extLst>
              <a:ext uri="{FF2B5EF4-FFF2-40B4-BE49-F238E27FC236}">
                <a16:creationId xmlns:a16="http://schemas.microsoft.com/office/drawing/2014/main" id="{8F32EE6F-255F-1EC1-8E88-CED674D8764E}"/>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1029" name="Text Placeholder 12">
            <a:extLst>
              <a:ext uri="{FF2B5EF4-FFF2-40B4-BE49-F238E27FC236}">
                <a16:creationId xmlns:a16="http://schemas.microsoft.com/office/drawing/2014/main" id="{0F7E4CA3-4D65-0172-7366-41CAA53125DB}"/>
              </a:ext>
            </a:extLst>
          </p:cNvPr>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F15FC4D9-D9E5-6AEC-BFF0-B34E92FD4CCE}"/>
              </a:ext>
            </a:extLst>
          </p:cNvPr>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latin typeface="Arial" charset="0"/>
              </a:defRPr>
            </a:lvl1pPr>
          </a:lstStyle>
          <a:p>
            <a:pPr>
              <a:defRPr/>
            </a:pPr>
            <a:fld id="{F406F755-28B4-464F-B123-255E89188E5D}" type="datetimeFigureOut">
              <a:rPr lang="en-US"/>
              <a:pPr>
                <a:defRPr/>
              </a:pPr>
              <a:t>8/1/2022</a:t>
            </a:fld>
            <a:endParaRPr lang="en-US"/>
          </a:p>
        </p:txBody>
      </p:sp>
      <p:sp>
        <p:nvSpPr>
          <p:cNvPr id="3" name="Footer Placeholder 2">
            <a:extLst>
              <a:ext uri="{FF2B5EF4-FFF2-40B4-BE49-F238E27FC236}">
                <a16:creationId xmlns:a16="http://schemas.microsoft.com/office/drawing/2014/main" id="{B914735D-2287-A89A-85C0-308E7BF87AD4}"/>
              </a:ext>
            </a:extLst>
          </p:cNvPr>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latin typeface="Arial" charset="0"/>
              </a:defRPr>
            </a:lvl1pPr>
          </a:lstStyle>
          <a:p>
            <a:pPr>
              <a:defRPr/>
            </a:pPr>
            <a:endParaRPr lang="en-US"/>
          </a:p>
        </p:txBody>
      </p:sp>
      <p:sp>
        <p:nvSpPr>
          <p:cNvPr id="23" name="Slide Number Placeholder 22">
            <a:extLst>
              <a:ext uri="{FF2B5EF4-FFF2-40B4-BE49-F238E27FC236}">
                <a16:creationId xmlns:a16="http://schemas.microsoft.com/office/drawing/2014/main" id="{D9F77DB7-05C7-068D-A014-8ADC6332B7B5}"/>
              </a:ext>
            </a:extLst>
          </p:cNvPr>
          <p:cNvSpPr>
            <a:spLocks noGrp="1"/>
          </p:cNvSpPr>
          <p:nvPr>
            <p:ph type="sldNum" sz="quarter" idx="4"/>
          </p:nvPr>
        </p:nvSpPr>
        <p:spPr>
          <a:xfrm>
            <a:off x="146050" y="6210300"/>
            <a:ext cx="457200" cy="457200"/>
          </a:xfrm>
          <a:prstGeom prst="ellipse">
            <a:avLst/>
          </a:prstGeom>
          <a:solidFill>
            <a:schemeClr val="accent1"/>
          </a:solidFill>
        </p:spPr>
        <p:txBody>
          <a:bodyPr vert="horz" wrap="none" lIns="0" tIns="0" rIns="0" bIns="0" numCol="1" anchor="ctr" anchorCtr="1" compatLnSpc="1">
            <a:prstTxWarp prst="textNoShape">
              <a:avLst/>
            </a:prstTxWarp>
            <a:noAutofit/>
          </a:bodyPr>
          <a:lstStyle>
            <a:lvl1pPr algn="ctr" eaLnBrk="1" hangingPunct="1">
              <a:defRPr sz="1400">
                <a:solidFill>
                  <a:srgbClr val="FFFFFF"/>
                </a:solidFill>
                <a:latin typeface="Franklin Gothic Book" panose="020B0503020102020204" pitchFamily="34" charset="0"/>
              </a:defRPr>
            </a:lvl1pPr>
          </a:lstStyle>
          <a:p>
            <a:pPr>
              <a:defRPr/>
            </a:pPr>
            <a:fld id="{B5C94651-CE99-46E0-B1FB-0B19B7F42F2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854" r:id="rId1"/>
    <p:sldLayoutId id="2147483847" r:id="rId2"/>
    <p:sldLayoutId id="2147483855" r:id="rId3"/>
    <p:sldLayoutId id="2147483848" r:id="rId4"/>
    <p:sldLayoutId id="2147483849" r:id="rId5"/>
    <p:sldLayoutId id="2147483850" r:id="rId6"/>
    <p:sldLayoutId id="2147483851" r:id="rId7"/>
    <p:sldLayoutId id="2147483856" r:id="rId8"/>
    <p:sldLayoutId id="2147483857" r:id="rId9"/>
    <p:sldLayoutId id="2147483852" r:id="rId10"/>
    <p:sldLayoutId id="2147483853" r:id="rId11"/>
  </p:sldLayoutIdLst>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itchFamily="34" charset="0"/>
        </a:defRPr>
      </a:lvl2pPr>
      <a:lvl3pPr algn="l" rtl="0" eaLnBrk="0" fontAlgn="base" hangingPunct="0">
        <a:spcBef>
          <a:spcPct val="0"/>
        </a:spcBef>
        <a:spcAft>
          <a:spcPct val="0"/>
        </a:spcAft>
        <a:defRPr sz="4000">
          <a:solidFill>
            <a:schemeClr val="tx2"/>
          </a:solidFill>
          <a:latin typeface="Franklin Gothic Book" pitchFamily="34" charset="0"/>
        </a:defRPr>
      </a:lvl3pPr>
      <a:lvl4pPr algn="l" rtl="0" eaLnBrk="0" fontAlgn="base" hangingPunct="0">
        <a:spcBef>
          <a:spcPct val="0"/>
        </a:spcBef>
        <a:spcAft>
          <a:spcPct val="0"/>
        </a:spcAft>
        <a:defRPr sz="4000">
          <a:solidFill>
            <a:schemeClr val="tx2"/>
          </a:solidFill>
          <a:latin typeface="Franklin Gothic Book" pitchFamily="34" charset="0"/>
        </a:defRPr>
      </a:lvl4pPr>
      <a:lvl5pPr algn="l" rtl="0" eaLnBrk="0" fontAlgn="base" hangingPunct="0">
        <a:spcBef>
          <a:spcPct val="0"/>
        </a:spcBef>
        <a:spcAft>
          <a:spcPct val="0"/>
        </a:spcAft>
        <a:defRPr sz="4000">
          <a:solidFill>
            <a:schemeClr val="tx2"/>
          </a:solidFill>
          <a:latin typeface="Franklin Gothic Book" pitchFamily="34" charset="0"/>
        </a:defRPr>
      </a:lvl5pPr>
      <a:lvl6pPr marL="457200" algn="l" rtl="0" fontAlgn="base">
        <a:spcBef>
          <a:spcPct val="0"/>
        </a:spcBef>
        <a:spcAft>
          <a:spcPct val="0"/>
        </a:spcAft>
        <a:defRPr sz="4000">
          <a:solidFill>
            <a:schemeClr val="tx2"/>
          </a:solidFill>
          <a:latin typeface="Franklin Gothic Book" pitchFamily="34" charset="0"/>
        </a:defRPr>
      </a:lvl6pPr>
      <a:lvl7pPr marL="914400" algn="l" rtl="0" fontAlgn="base">
        <a:spcBef>
          <a:spcPct val="0"/>
        </a:spcBef>
        <a:spcAft>
          <a:spcPct val="0"/>
        </a:spcAft>
        <a:defRPr sz="4000">
          <a:solidFill>
            <a:schemeClr val="tx2"/>
          </a:solidFill>
          <a:latin typeface="Franklin Gothic Book" pitchFamily="34" charset="0"/>
        </a:defRPr>
      </a:lvl7pPr>
      <a:lvl8pPr marL="1371600" algn="l" rtl="0" fontAlgn="base">
        <a:spcBef>
          <a:spcPct val="0"/>
        </a:spcBef>
        <a:spcAft>
          <a:spcPct val="0"/>
        </a:spcAft>
        <a:defRPr sz="4000">
          <a:solidFill>
            <a:schemeClr val="tx2"/>
          </a:solidFill>
          <a:latin typeface="Franklin Gothic Book" pitchFamily="34" charset="0"/>
        </a:defRPr>
      </a:lvl8pPr>
      <a:lvl9pPr marL="1828800" algn="l" rtl="0" fontAlgn="base">
        <a:spcBef>
          <a:spcPct val="0"/>
        </a:spcBef>
        <a:spcAft>
          <a:spcPct val="0"/>
        </a:spcAft>
        <a:defRPr sz="4000">
          <a:solidFill>
            <a:schemeClr val="tx2"/>
          </a:solidFill>
          <a:latin typeface="Franklin Gothic Book"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D5B6F75-9773-35F3-A5B5-75181B0008C5}"/>
              </a:ext>
            </a:extLst>
          </p:cNvPr>
          <p:cNvSpPr>
            <a:spLocks noGrp="1"/>
          </p:cNvSpPr>
          <p:nvPr>
            <p:ph type="subTitle" idx="1"/>
          </p:nvPr>
        </p:nvSpPr>
        <p:spPr>
          <a:xfrm>
            <a:off x="2514600" y="5029200"/>
            <a:ext cx="6400800" cy="1371600"/>
          </a:xfrm>
        </p:spPr>
        <p:txBody>
          <a:bodyPr rtlCol="0">
            <a:normAutofit/>
          </a:bodyPr>
          <a:lstStyle/>
          <a:p>
            <a:pPr algn="r" eaLnBrk="1" fontAlgn="auto" hangingPunct="1">
              <a:spcBef>
                <a:spcPts val="580"/>
              </a:spcBef>
              <a:spcAft>
                <a:spcPts val="0"/>
              </a:spcAft>
              <a:buFont typeface="Arial" pitchFamily="34" charset="0"/>
              <a:buNone/>
              <a:defRPr/>
            </a:pPr>
            <a:endParaRPr lang="en-US" sz="2400" b="1" dirty="0">
              <a:effectLst>
                <a:outerShdw blurRad="38100" dist="38100" dir="2700000" algn="tl">
                  <a:srgbClr val="000000">
                    <a:alpha val="43137"/>
                  </a:srgbClr>
                </a:outerShdw>
              </a:effectLst>
              <a:latin typeface="Arial" pitchFamily="34" charset="0"/>
              <a:cs typeface="Arial" pitchFamily="34" charset="0"/>
            </a:endParaRPr>
          </a:p>
          <a:p>
            <a:pPr algn="r" eaLnBrk="1" fontAlgn="auto" hangingPunct="1">
              <a:spcBef>
                <a:spcPts val="580"/>
              </a:spcBef>
              <a:spcAft>
                <a:spcPts val="0"/>
              </a:spcAft>
              <a:buFont typeface="Arial" pitchFamily="34" charset="0"/>
              <a:buNone/>
              <a:defRPr/>
            </a:pPr>
            <a:r>
              <a:rPr lang="en-US" sz="2400" b="1" dirty="0" err="1">
                <a:effectLst>
                  <a:outerShdw blurRad="38100" dist="38100" dir="2700000" algn="tl">
                    <a:srgbClr val="000000">
                      <a:alpha val="43137"/>
                    </a:srgbClr>
                  </a:outerShdw>
                </a:effectLst>
                <a:latin typeface="Arial" pitchFamily="34" charset="0"/>
                <a:cs typeface="Arial" pitchFamily="34" charset="0"/>
              </a:rPr>
              <a:t>Cục</a:t>
            </a:r>
            <a:r>
              <a:rPr lang="en-US" sz="2400" b="1" dirty="0">
                <a:effectLst>
                  <a:outerShdw blurRad="38100" dist="38100" dir="2700000" algn="tl">
                    <a:srgbClr val="000000">
                      <a:alpha val="43137"/>
                    </a:srgbClr>
                  </a:outerShdw>
                </a:effectLst>
                <a:latin typeface="Arial" pitchFamily="34" charset="0"/>
                <a:cs typeface="Arial" pitchFamily="34" charset="0"/>
              </a:rPr>
              <a:t> </a:t>
            </a:r>
            <a:r>
              <a:rPr lang="en-US" sz="2400" b="1" dirty="0" err="1">
                <a:effectLst>
                  <a:outerShdw blurRad="38100" dist="38100" dir="2700000" algn="tl">
                    <a:srgbClr val="000000">
                      <a:alpha val="43137"/>
                    </a:srgbClr>
                  </a:outerShdw>
                </a:effectLst>
                <a:latin typeface="Arial" pitchFamily="34" charset="0"/>
                <a:cs typeface="Arial" pitchFamily="34" charset="0"/>
              </a:rPr>
              <a:t>Quản</a:t>
            </a:r>
            <a:r>
              <a:rPr lang="en-US" sz="2400" b="1" dirty="0">
                <a:effectLst>
                  <a:outerShdw blurRad="38100" dist="38100" dir="2700000" algn="tl">
                    <a:srgbClr val="000000">
                      <a:alpha val="43137"/>
                    </a:srgbClr>
                  </a:outerShdw>
                </a:effectLst>
                <a:latin typeface="Arial" pitchFamily="34" charset="0"/>
                <a:cs typeface="Arial" pitchFamily="34" charset="0"/>
              </a:rPr>
              <a:t> </a:t>
            </a:r>
            <a:r>
              <a:rPr lang="en-US" sz="2400" b="1" dirty="0" err="1">
                <a:effectLst>
                  <a:outerShdw blurRad="38100" dist="38100" dir="2700000" algn="tl">
                    <a:srgbClr val="000000">
                      <a:alpha val="43137"/>
                    </a:srgbClr>
                  </a:outerShdw>
                </a:effectLst>
                <a:latin typeface="Arial" pitchFamily="34" charset="0"/>
                <a:cs typeface="Arial" pitchFamily="34" charset="0"/>
              </a:rPr>
              <a:t>lý</a:t>
            </a:r>
            <a:r>
              <a:rPr lang="en-US" sz="2400" b="1" dirty="0">
                <a:effectLst>
                  <a:outerShdw blurRad="38100" dist="38100" dir="2700000" algn="tl">
                    <a:srgbClr val="000000">
                      <a:alpha val="43137"/>
                    </a:srgbClr>
                  </a:outerShdw>
                </a:effectLst>
                <a:latin typeface="Arial" pitchFamily="34" charset="0"/>
                <a:cs typeface="Arial" pitchFamily="34" charset="0"/>
              </a:rPr>
              <a:t> </a:t>
            </a:r>
            <a:r>
              <a:rPr lang="en-US" sz="2400" b="1" dirty="0" err="1">
                <a:effectLst>
                  <a:outerShdw blurRad="38100" dist="38100" dir="2700000" algn="tl">
                    <a:srgbClr val="000000">
                      <a:alpha val="43137"/>
                    </a:srgbClr>
                  </a:outerShdw>
                </a:effectLst>
                <a:latin typeface="Arial" pitchFamily="34" charset="0"/>
                <a:cs typeface="Arial" pitchFamily="34" charset="0"/>
              </a:rPr>
              <a:t>Khám</a:t>
            </a:r>
            <a:r>
              <a:rPr lang="en-US" sz="2400" b="1" dirty="0">
                <a:effectLst>
                  <a:outerShdw blurRad="38100" dist="38100" dir="2700000" algn="tl">
                    <a:srgbClr val="000000">
                      <a:alpha val="43137"/>
                    </a:srgbClr>
                  </a:outerShdw>
                </a:effectLst>
                <a:latin typeface="Arial" pitchFamily="34" charset="0"/>
                <a:cs typeface="Arial" pitchFamily="34" charset="0"/>
              </a:rPr>
              <a:t>, </a:t>
            </a:r>
            <a:r>
              <a:rPr lang="en-US" sz="2400" b="1" dirty="0" err="1">
                <a:effectLst>
                  <a:outerShdw blurRad="38100" dist="38100" dir="2700000" algn="tl">
                    <a:srgbClr val="000000">
                      <a:alpha val="43137"/>
                    </a:srgbClr>
                  </a:outerShdw>
                </a:effectLst>
                <a:latin typeface="Arial" pitchFamily="34" charset="0"/>
                <a:cs typeface="Arial" pitchFamily="34" charset="0"/>
              </a:rPr>
              <a:t>chữa</a:t>
            </a:r>
            <a:r>
              <a:rPr lang="en-US" sz="2400" b="1" dirty="0">
                <a:effectLst>
                  <a:outerShdw blurRad="38100" dist="38100" dir="2700000" algn="tl">
                    <a:srgbClr val="000000">
                      <a:alpha val="43137"/>
                    </a:srgbClr>
                  </a:outerShdw>
                </a:effectLst>
                <a:latin typeface="Arial" pitchFamily="34" charset="0"/>
                <a:cs typeface="Arial" pitchFamily="34" charset="0"/>
              </a:rPr>
              <a:t> </a:t>
            </a:r>
            <a:r>
              <a:rPr lang="en-US" sz="2400" b="1" dirty="0" err="1">
                <a:effectLst>
                  <a:outerShdw blurRad="38100" dist="38100" dir="2700000" algn="tl">
                    <a:srgbClr val="000000">
                      <a:alpha val="43137"/>
                    </a:srgbClr>
                  </a:outerShdw>
                </a:effectLst>
                <a:latin typeface="Arial" pitchFamily="34" charset="0"/>
                <a:cs typeface="Arial" pitchFamily="34" charset="0"/>
              </a:rPr>
              <a:t>bệnh</a:t>
            </a:r>
            <a:endParaRPr lang="en-US" sz="2400" b="1" dirty="0">
              <a:effectLst>
                <a:outerShdw blurRad="38100" dist="38100" dir="2700000" algn="tl">
                  <a:srgbClr val="000000">
                    <a:alpha val="43137"/>
                  </a:srgbClr>
                </a:outerShdw>
              </a:effectLst>
              <a:latin typeface="Arial" pitchFamily="34" charset="0"/>
              <a:cs typeface="Arial" pitchFamily="34" charset="0"/>
            </a:endParaRPr>
          </a:p>
        </p:txBody>
      </p:sp>
      <p:sp>
        <p:nvSpPr>
          <p:cNvPr id="7171" name="Title 1">
            <a:extLst>
              <a:ext uri="{FF2B5EF4-FFF2-40B4-BE49-F238E27FC236}">
                <a16:creationId xmlns:a16="http://schemas.microsoft.com/office/drawing/2014/main" id="{62F2F00E-1EB5-203C-5719-40FCC1D4198C}"/>
              </a:ext>
            </a:extLst>
          </p:cNvPr>
          <p:cNvSpPr>
            <a:spLocks noGrp="1"/>
          </p:cNvSpPr>
          <p:nvPr>
            <p:ph type="ctrTitle"/>
          </p:nvPr>
        </p:nvSpPr>
        <p:spPr>
          <a:xfrm>
            <a:off x="152400" y="1143000"/>
            <a:ext cx="8686800" cy="2590800"/>
          </a:xfrm>
        </p:spPr>
        <p:txBody>
          <a:bodyPr/>
          <a:lstStyle/>
          <a:p>
            <a:pPr eaLnBrk="1" hangingPunct="1"/>
            <a:r>
              <a:rPr lang="en-US" altLang="en-US" sz="2800" b="1" dirty="0">
                <a:latin typeface="Arial" panose="020B0604020202020204" pitchFamily="34" charset="0"/>
                <a:cs typeface="Arial" panose="020B0604020202020204" pitchFamily="34" charset="0"/>
              </a:rPr>
              <a:t>QUẢN LÝ, </a:t>
            </a:r>
            <a:r>
              <a:rPr altLang="en-US" sz="2800" b="1" dirty="0">
                <a:latin typeface="Arial" panose="020B0604020202020204" pitchFamily="34" charset="0"/>
                <a:cs typeface="Arial" panose="020B0604020202020204" pitchFamily="34" charset="0"/>
              </a:rPr>
              <a:t>Đ</a:t>
            </a:r>
            <a:r>
              <a:rPr lang="vi-VN" altLang="en-US" sz="2800" b="1" dirty="0">
                <a:latin typeface="Arial" panose="020B0604020202020204" pitchFamily="34" charset="0"/>
                <a:cs typeface="Arial" panose="020B0604020202020204" pitchFamily="34" charset="0"/>
              </a:rPr>
              <a:t>I</a:t>
            </a:r>
            <a:r>
              <a:rPr altLang="en-US" sz="2800" b="1" dirty="0">
                <a:latin typeface="Arial" panose="020B0604020202020204" pitchFamily="34" charset="0"/>
                <a:cs typeface="Arial" panose="020B0604020202020204" pitchFamily="34" charset="0"/>
              </a:rPr>
              <a:t>ỀU TRỊ </a:t>
            </a:r>
            <a:r>
              <a:rPr lang="en-US" altLang="en-US" sz="2800" b="1" dirty="0">
                <a:latin typeface="Arial" panose="020B0604020202020204" pitchFamily="34" charset="0"/>
                <a:cs typeface="Arial" panose="020B0604020202020204" pitchFamily="34" charset="0"/>
              </a:rPr>
              <a:t>BỆNH ĐẬU MÙA KHỈ VÀ BỆNH CÚM </a:t>
            </a:r>
            <a:endParaRPr altLang="en-US" sz="3200"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CA54F-FA5F-2A2C-2691-4DB3EE413D89}"/>
              </a:ext>
            </a:extLst>
          </p:cNvPr>
          <p:cNvSpPr>
            <a:spLocks noGrp="1"/>
          </p:cNvSpPr>
          <p:nvPr>
            <p:ph type="title"/>
          </p:nvPr>
        </p:nvSpPr>
        <p:spPr>
          <a:xfrm>
            <a:off x="533400" y="274638"/>
            <a:ext cx="8153400" cy="6397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IV. </a:t>
            </a:r>
            <a:r>
              <a:rPr lang="en-US" altLang="en-US" sz="3600" dirty="0" err="1">
                <a:latin typeface="Arial" panose="020B0604020202020204" pitchFamily="34" charset="0"/>
                <a:cs typeface="Arial" panose="020B0604020202020204" pitchFamily="34" charset="0"/>
              </a:rPr>
              <a:t>Tổ</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chức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thực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hiện</a:t>
            </a:r>
            <a:endParaRPr lang="en-US" sz="3600" b="1" dirty="0">
              <a:latin typeface="Arial" pitchFamily="34" charset="0"/>
              <a:cs typeface="Arial" pitchFamily="34" charset="0"/>
            </a:endParaRPr>
          </a:p>
        </p:txBody>
      </p:sp>
      <p:sp>
        <p:nvSpPr>
          <p:cNvPr id="17411" name="Content Placeholder 2">
            <a:extLst>
              <a:ext uri="{FF2B5EF4-FFF2-40B4-BE49-F238E27FC236}">
                <a16:creationId xmlns:a16="http://schemas.microsoft.com/office/drawing/2014/main" id="{4ACECA76-6891-3FB8-6A29-7E79FECDA48F}"/>
              </a:ext>
            </a:extLst>
          </p:cNvPr>
          <p:cNvSpPr>
            <a:spLocks noGrp="1"/>
          </p:cNvSpPr>
          <p:nvPr>
            <p:ph sz="quarter" idx="1"/>
          </p:nvPr>
        </p:nvSpPr>
        <p:spPr>
          <a:xfrm>
            <a:off x="457200" y="1219200"/>
            <a:ext cx="8229600" cy="5334000"/>
          </a:xfrm>
        </p:spPr>
        <p:txBody>
          <a:bodyPr/>
          <a:lstStyle/>
          <a:p>
            <a:pPr eaLnBrk="1" hangingPunct="1">
              <a:buFont typeface="Wingdings 2" panose="05020102010507070707" pitchFamily="18" charset="2"/>
              <a:buNone/>
            </a:pPr>
            <a:r>
              <a:rPr lang="en-US" altLang="en-US" sz="2800" b="1" dirty="0" err="1">
                <a:latin typeface="Arial" panose="020B0604020202020204" pitchFamily="34" charset="0"/>
                <a:cs typeface="Arial" panose="020B0604020202020204" pitchFamily="34" charset="0"/>
              </a:rPr>
              <a:t>Tình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huống</a:t>
            </a:r>
            <a:r>
              <a:rPr lang="en-US" altLang="en-US" sz="2800" b="1" dirty="0">
                <a:latin typeface="Arial" panose="020B0604020202020204" pitchFamily="34" charset="0"/>
                <a:cs typeface="Arial" panose="020B0604020202020204" pitchFamily="34" charset="0"/>
              </a:rPr>
              <a:t> 2: </a:t>
            </a:r>
            <a:r>
              <a:rPr lang="en-US" altLang="en-US" sz="2800" b="1" dirty="0" err="1">
                <a:latin typeface="Arial" panose="020B0604020202020204" pitchFamily="34" charset="0"/>
                <a:cs typeface="Arial" panose="020B0604020202020204" pitchFamily="34" charset="0"/>
              </a:rPr>
              <a:t>Có</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các</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trường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hợp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bệnh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đậu</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mùa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khỉ</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xâm</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nhập</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vào</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Việt</a:t>
            </a:r>
            <a:r>
              <a:rPr lang="en-US" altLang="en-US" sz="2800" b="1" dirty="0">
                <a:latin typeface="Arial" panose="020B0604020202020204" pitchFamily="34" charset="0"/>
                <a:cs typeface="Arial" panose="020B0604020202020204" pitchFamily="34" charset="0"/>
              </a:rPr>
              <a:t> Nam</a:t>
            </a:r>
          </a:p>
          <a:p>
            <a:pPr eaLnBrk="1" hangingPunct="1"/>
            <a:r>
              <a:rPr lang="en-US" altLang="en-US" sz="2400" dirty="0" err="1">
                <a:latin typeface="Arial" panose="020B0604020202020204" pitchFamily="34" charset="0"/>
                <a:cs typeface="Arial" panose="020B0604020202020204" pitchFamily="34" charset="0"/>
              </a:rPr>
              <a:t>Tổ</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chức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điều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riêng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ca </a:t>
            </a:r>
            <a:r>
              <a:rPr lang="en-US" altLang="en-US" sz="2400" dirty="0" err="1">
                <a:latin typeface="Arial" panose="020B0604020202020204" pitchFamily="34" charset="0"/>
                <a:cs typeface="Arial" panose="020B0604020202020204" pitchFamily="34" charset="0"/>
              </a:rPr>
              <a:t>bệnh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đậu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mùa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khỉ</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err="1">
                <a:latin typeface="Arial" panose="020B0604020202020204" pitchFamily="34" charset="0"/>
                <a:cs typeface="Arial" panose="020B0604020202020204" pitchFamily="34" charset="0"/>
              </a:rPr>
              <a:t>Cập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bộ</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tiếp</a:t>
            </a:r>
            <a:r>
              <a:rPr lang="en-US" altLang="en-US" sz="2400" dirty="0">
                <a:latin typeface="Arial" panose="020B0604020202020204" pitchFamily="34" charset="0"/>
                <a:cs typeface="Arial" panose="020B0604020202020204" pitchFamily="34" charset="0"/>
              </a:rPr>
              <a:t> </a:t>
            </a:r>
            <a:r>
              <a:rPr lang="vi-VN" altLang="en-US" sz="2400" dirty="0">
                <a:latin typeface="Arial" panose="020B0604020202020204" pitchFamily="34" charset="0"/>
                <a:cs typeface="Arial" panose="020B0604020202020204" pitchFamily="34" charset="0"/>
              </a:rPr>
              <a:t>đó</a:t>
            </a:r>
            <a:r>
              <a:rPr lang="en-US" altLang="en-US" sz="2400" dirty="0">
                <a:latin typeface="Arial" panose="020B0604020202020204" pitchFamily="34" charset="0"/>
                <a:cs typeface="Arial" panose="020B0604020202020204" pitchFamily="34" charset="0"/>
              </a:rPr>
              <a:t>n, </a:t>
            </a:r>
            <a:r>
              <a:rPr lang="en-US" altLang="en-US" sz="2400" dirty="0" err="1">
                <a:latin typeface="Arial" panose="020B0604020202020204" pitchFamily="34" charset="0"/>
                <a:cs typeface="Arial" panose="020B0604020202020204" pitchFamily="34" charset="0"/>
              </a:rPr>
              <a:t>cách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vi-VN" altLang="en-US" sz="2400" dirty="0">
                <a:latin typeface="Arial" panose="020B0604020202020204" pitchFamily="34" charset="0"/>
                <a:cs typeface="Arial" panose="020B0604020202020204" pitchFamily="34" charset="0"/>
              </a:rPr>
              <a:t>đ</a:t>
            </a:r>
            <a:r>
              <a:rPr lang="en-US" altLang="en-US" sz="2400" dirty="0" err="1">
                <a:latin typeface="Arial" panose="020B0604020202020204" pitchFamily="34" charset="0"/>
                <a:cs typeface="Arial" panose="020B0604020202020204" pitchFamily="34" charset="0"/>
              </a:rPr>
              <a:t>iều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trị</a:t>
            </a:r>
            <a:r>
              <a:rPr lang="en-US" altLang="en-US" sz="2400" dirty="0">
                <a:latin typeface="Arial" panose="020B0604020202020204" pitchFamily="34" charset="0"/>
                <a:cs typeface="Arial" panose="020B0604020202020204" pitchFamily="34" charset="0"/>
              </a:rPr>
              <a:t> ng</a:t>
            </a:r>
            <a:r>
              <a:rPr lang="vi-VN" altLang="en-US" sz="2400" dirty="0">
                <a:latin typeface="Arial" panose="020B0604020202020204" pitchFamily="34" charset="0"/>
                <a:cs typeface="Arial" panose="020B0604020202020204" pitchFamily="34" charset="0"/>
              </a:rPr>
              <a:t>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bệnh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đậu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mùa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khỉ</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hợp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với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cơ</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sở</a:t>
            </a:r>
            <a:r>
              <a:rPr lang="en-US" altLang="en-US" sz="2400" dirty="0">
                <a:latin typeface="Arial" panose="020B0604020202020204" pitchFamily="34" charset="0"/>
                <a:cs typeface="Arial" panose="020B0604020202020204" pitchFamily="34" charset="0"/>
              </a:rPr>
              <a:t>.</a:t>
            </a:r>
          </a:p>
          <a:p>
            <a:pPr eaLnBrk="1" hangingPunct="1"/>
            <a:r>
              <a:rPr lang="en-US" altLang="en-US" sz="2400" dirty="0">
                <a:latin typeface="Arial" panose="020B0604020202020204" pitchFamily="34" charset="0"/>
                <a:cs typeface="Arial" panose="020B0604020202020204" pitchFamily="34" charset="0"/>
              </a:rPr>
              <a:t>Th</a:t>
            </a:r>
            <a:r>
              <a:rPr lang="vi-VN" altLang="en-US" sz="2400" dirty="0">
                <a:latin typeface="Arial" panose="020B0604020202020204" pitchFamily="34" charset="0"/>
                <a:cs typeface="Arial" panose="020B0604020202020204" pitchFamily="34" charset="0"/>
              </a:rPr>
              <a:t>ường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dịch</a:t>
            </a:r>
            <a:r>
              <a:rPr lang="en-US" altLang="en-US" sz="2400" dirty="0">
                <a:latin typeface="Arial" panose="020B0604020202020204" pitchFamily="34" charset="0"/>
                <a:cs typeface="Arial" panose="020B0604020202020204" pitchFamily="34" charset="0"/>
              </a:rPr>
              <a:t> 24/24h</a:t>
            </a:r>
          </a:p>
          <a:p>
            <a:pPr eaLnBrk="1" hangingPunct="1"/>
            <a:r>
              <a:rPr lang="en-US" altLang="en-US" sz="2400" dirty="0" err="1">
                <a:latin typeface="Arial" panose="020B0604020202020204" pitchFamily="34" charset="0"/>
                <a:cs typeface="Arial" panose="020B0604020202020204" pitchFamily="34" charset="0"/>
              </a:rPr>
              <a:t>Rà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soát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lại</a:t>
            </a:r>
            <a:r>
              <a:rPr lang="en-US" altLang="en-US" sz="2400" dirty="0">
                <a:latin typeface="Arial" panose="020B0604020202020204" pitchFamily="34" charset="0"/>
                <a:cs typeface="Arial" panose="020B0604020202020204" pitchFamily="34" charset="0"/>
              </a:rPr>
              <a:t> c</a:t>
            </a:r>
            <a:r>
              <a:rPr lang="vi-VN" altLang="en-US" sz="2400" dirty="0">
                <a:latin typeface="Arial" panose="020B0604020202020204" pitchFamily="34" charset="0"/>
                <a:cs typeface="Arial" panose="020B0604020202020204" pitchFamily="34" charset="0"/>
              </a:rPr>
              <a:t>ơ</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chất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trang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thiết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a:t>
            </a:r>
            <a:r>
              <a:rPr lang="vi-VN" altLang="en-US" sz="2400" dirty="0">
                <a:latin typeface="Arial" panose="020B0604020202020204" pitchFamily="34" charset="0"/>
                <a:cs typeface="Arial" panose="020B0604020202020204" pitchFamily="34" charset="0"/>
              </a:rPr>
              <a:t>ươ</a:t>
            </a:r>
            <a:r>
              <a:rPr lang="en-US" altLang="en-US" sz="2400" dirty="0">
                <a:latin typeface="Arial" panose="020B0604020202020204" pitchFamily="34" charset="0"/>
                <a:cs typeface="Arial" panose="020B0604020202020204" pitchFamily="34" charset="0"/>
              </a:rPr>
              <a:t>ng </a:t>
            </a:r>
            <a:r>
              <a:rPr lang="en-US" altLang="en-US" sz="2400" dirty="0" err="1">
                <a:latin typeface="Arial" panose="020B0604020202020204" pitchFamily="34" charset="0"/>
                <a:cs typeface="Arial" panose="020B0604020202020204" pitchFamily="34" charset="0"/>
              </a:rPr>
              <a:t>tiện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vật</a:t>
            </a:r>
            <a:r>
              <a:rPr lang="en-US" altLang="en-US" sz="2400" dirty="0">
                <a:latin typeface="Arial" panose="020B0604020202020204" pitchFamily="34" charset="0"/>
                <a:cs typeface="Arial" panose="020B0604020202020204" pitchFamily="34" charset="0"/>
              </a:rPr>
              <a:t> t</a:t>
            </a:r>
            <a:r>
              <a:rPr lang="vi-VN" altLang="en-US" sz="2400" dirty="0">
                <a:latin typeface="Arial" panose="020B0604020202020204" pitchFamily="34" charset="0"/>
                <a:cs typeface="Arial" panose="020B0604020202020204" pitchFamily="34" charset="0"/>
              </a:rPr>
              <a:t>ư</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hoá</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chất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sẵn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sàng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ứng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phó</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với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dịch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lan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rộng</a:t>
            </a:r>
            <a:r>
              <a:rPr lang="en-US" altLang="en-US" sz="2400" dirty="0">
                <a:latin typeface="Arial" panose="020B0604020202020204" pitchFamily="34" charset="0"/>
                <a:cs typeface="Arial" panose="020B0604020202020204" pitchFamily="34" charset="0"/>
              </a:rPr>
              <a:t>.</a:t>
            </a:r>
          </a:p>
          <a:p>
            <a:pPr eaLnBrk="1" hangingPunct="1"/>
            <a:r>
              <a:rPr lang="en-US" altLang="en-US" sz="2400" dirty="0" err="1">
                <a:latin typeface="Arial" panose="020B0604020202020204" pitchFamily="34" charset="0"/>
                <a:cs typeface="Arial" panose="020B0604020202020204" pitchFamily="34" charset="0"/>
              </a:rPr>
              <a:t>Tổ</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chức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tập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huấn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bổ</a:t>
            </a:r>
            <a:r>
              <a:rPr lang="en-US" altLang="en-US" sz="2400" dirty="0">
                <a:latin typeface="Arial" panose="020B0604020202020204" pitchFamily="34" charset="0"/>
                <a:cs typeface="Arial" panose="020B0604020202020204" pitchFamily="34" charset="0"/>
              </a:rPr>
              <a:t> sung </a:t>
            </a:r>
            <a:r>
              <a:rPr lang="en-US" altLang="en-US" sz="2400" dirty="0" err="1">
                <a:latin typeface="Arial" panose="020B0604020202020204" pitchFamily="34" charset="0"/>
                <a:cs typeface="Arial" panose="020B0604020202020204" pitchFamily="34" charset="0"/>
              </a:rPr>
              <a:t>cho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viên</a:t>
            </a:r>
            <a:r>
              <a:rPr lang="en-US" altLang="en-US" sz="2400" dirty="0">
                <a:latin typeface="Arial" panose="020B0604020202020204" pitchFamily="34" charset="0"/>
                <a:cs typeface="Arial" panose="020B0604020202020204" pitchFamily="34" charset="0"/>
              </a:rPr>
              <a:t> y </a:t>
            </a:r>
            <a:r>
              <a:rPr lang="en-US" altLang="en-US" sz="2400" dirty="0" err="1">
                <a:latin typeface="Arial" panose="020B0604020202020204" pitchFamily="34" charset="0"/>
                <a:cs typeface="Arial" panose="020B0604020202020204" pitchFamily="34" charset="0"/>
              </a:rPr>
              <a:t>tế</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tác</a:t>
            </a:r>
            <a:r>
              <a:rPr lang="en-US" altLang="en-US" sz="2400" dirty="0">
                <a:latin typeface="Arial" panose="020B0604020202020204" pitchFamily="34" charset="0"/>
                <a:cs typeface="Arial" panose="020B0604020202020204" pitchFamily="34" charset="0"/>
              </a:rPr>
              <a:t> </a:t>
            </a:r>
            <a:r>
              <a:rPr lang="vi-VN" altLang="en-US" sz="2400" dirty="0">
                <a:latin typeface="Arial" panose="020B0604020202020204" pitchFamily="34" charset="0"/>
                <a:cs typeface="Arial" panose="020B0604020202020204" pitchFamily="34" charset="0"/>
              </a:rPr>
              <a:t>đ</a:t>
            </a:r>
            <a:r>
              <a:rPr lang="en-US" altLang="en-US" sz="2400" dirty="0" err="1">
                <a:latin typeface="Arial" panose="020B0604020202020204" pitchFamily="34" charset="0"/>
                <a:cs typeface="Arial" panose="020B0604020202020204" pitchFamily="34" charset="0"/>
              </a:rPr>
              <a:t>iều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nhiễm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khuẩn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soát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nhiễm</a:t>
            </a:r>
            <a:r>
              <a:rPr lang="en-US" altLang="en-US" sz="2400" dirty="0">
                <a:latin typeface="Arial" panose="020B0604020202020204" pitchFamily="34" charset="0"/>
                <a:cs typeface="Arial" panose="020B0604020202020204"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AADD-2BA2-A019-64EB-3CE605CE006E}"/>
              </a:ext>
            </a:extLst>
          </p:cNvPr>
          <p:cNvSpPr>
            <a:spLocks noGrp="1"/>
          </p:cNvSpPr>
          <p:nvPr>
            <p:ph type="title"/>
          </p:nvPr>
        </p:nvSpPr>
        <p:spPr>
          <a:xfrm>
            <a:off x="533400" y="274638"/>
            <a:ext cx="8153400" cy="715962"/>
          </a:xfrm>
        </p:spPr>
        <p:txBody>
          <a:bodyPr>
            <a:normAutofit/>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IV. </a:t>
            </a:r>
            <a:r>
              <a:rPr lang="en-US" altLang="en-US" sz="3600" dirty="0" err="1">
                <a:latin typeface="Arial" panose="020B0604020202020204" pitchFamily="34" charset="0"/>
                <a:cs typeface="Arial" panose="020B0604020202020204" pitchFamily="34" charset="0"/>
              </a:rPr>
              <a:t>Tổ</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chức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thực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hiện</a:t>
            </a:r>
            <a:endParaRPr lang="en-US" sz="3600" b="1" dirty="0">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F67C8339-EFCD-A2EC-9E94-3DCE1E9FB3D6}"/>
              </a:ext>
            </a:extLst>
          </p:cNvPr>
          <p:cNvSpPr>
            <a:spLocks noGrp="1"/>
          </p:cNvSpPr>
          <p:nvPr>
            <p:ph sz="quarter" idx="1"/>
          </p:nvPr>
        </p:nvSpPr>
        <p:spPr>
          <a:xfrm>
            <a:off x="457200" y="1143000"/>
            <a:ext cx="8229600" cy="5562600"/>
          </a:xfrm>
        </p:spPr>
        <p:txBody>
          <a:bodyPr/>
          <a:lstStyle/>
          <a:p>
            <a:pPr eaLnBrk="1" hangingPunct="1">
              <a:buFont typeface="Wingdings 2" panose="05020102010507070707" pitchFamily="18" charset="2"/>
              <a:buNone/>
            </a:pPr>
            <a:r>
              <a:rPr lang="en-US" altLang="en-US" sz="2800" b="1" dirty="0" err="1">
                <a:latin typeface="Arial" panose="020B0604020202020204" pitchFamily="34" charset="0"/>
                <a:cs typeface="Arial" panose="020B0604020202020204" pitchFamily="34" charset="0"/>
              </a:rPr>
              <a:t>Tình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huống</a:t>
            </a:r>
            <a:r>
              <a:rPr lang="en-US" altLang="en-US" sz="2800" b="1" dirty="0">
                <a:latin typeface="Arial" panose="020B0604020202020204" pitchFamily="34" charset="0"/>
                <a:cs typeface="Arial" panose="020B0604020202020204" pitchFamily="34" charset="0"/>
              </a:rPr>
              <a:t> 3: </a:t>
            </a:r>
            <a:r>
              <a:rPr lang="en-US" altLang="en-US" sz="2800" b="1" dirty="0" err="1">
                <a:latin typeface="Arial" panose="020B0604020202020204" pitchFamily="34" charset="0"/>
                <a:cs typeface="Arial" panose="020B0604020202020204" pitchFamily="34" charset="0"/>
              </a:rPr>
              <a:t>Dịch</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lây</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lan</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ra</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cộng</a:t>
            </a:r>
            <a:r>
              <a:rPr lang="en-US" altLang="en-US" sz="2800" b="1" dirty="0">
                <a:latin typeface="Arial" panose="020B0604020202020204" pitchFamily="34" charset="0"/>
                <a:cs typeface="Arial" panose="020B0604020202020204" pitchFamily="34" charset="0"/>
              </a:rPr>
              <a:t> </a:t>
            </a:r>
            <a:r>
              <a:rPr lang="en-US" altLang="en-US" sz="2800" b="1" dirty="0" err="1">
                <a:latin typeface="Arial" panose="020B0604020202020204" pitchFamily="34" charset="0"/>
                <a:cs typeface="Arial" panose="020B0604020202020204" pitchFamily="34" charset="0"/>
              </a:rPr>
              <a:t>đồng</a:t>
            </a:r>
            <a:endParaRPr lang="en-US" altLang="en-US" sz="2800" b="1" dirty="0">
              <a:latin typeface="Arial" panose="020B0604020202020204" pitchFamily="34" charset="0"/>
              <a:cs typeface="Arial" panose="020B0604020202020204" pitchFamily="34" charset="0"/>
            </a:endParaRPr>
          </a:p>
          <a:p>
            <a:pPr eaLnBrk="1" hangingPunct="1"/>
            <a:r>
              <a:rPr lang="en-US" altLang="en-US" sz="2400" dirty="0" err="1">
                <a:latin typeface="Arial" panose="020B0604020202020204" pitchFamily="34" charset="0"/>
                <a:cs typeface="Arial" panose="020B0604020202020204" pitchFamily="34" charset="0"/>
              </a:rPr>
              <a:t>Mở</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rộng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điều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huy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khoa </a:t>
            </a:r>
            <a:r>
              <a:rPr lang="en-US" altLang="en-US" sz="2400" dirty="0" err="1">
                <a:latin typeface="Arial" panose="020B0604020202020204" pitchFamily="34" charset="0"/>
                <a:cs typeface="Arial" panose="020B0604020202020204" pitchFamily="34" charset="0"/>
              </a:rPr>
              <a:t>lâm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sàng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bộ</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phận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hỗ</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tham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gia</a:t>
            </a:r>
            <a:r>
              <a:rPr lang="en-US" altLang="en-US" sz="2400" dirty="0">
                <a:latin typeface="Arial" panose="020B0604020202020204" pitchFamily="34" charset="0"/>
                <a:cs typeface="Arial" panose="020B0604020202020204" pitchFamily="34" charset="0"/>
              </a:rPr>
              <a:t>;</a:t>
            </a:r>
          </a:p>
          <a:p>
            <a:pPr eaLnBrk="1" hangingPunct="1"/>
            <a:r>
              <a:rPr lang="en-US" altLang="en-US" sz="2400" dirty="0">
                <a:latin typeface="Arial" panose="020B0604020202020204" pitchFamily="34" charset="0"/>
                <a:cs typeface="Arial" panose="020B0604020202020204" pitchFamily="34" charset="0"/>
              </a:rPr>
              <a:t>Th</a:t>
            </a:r>
            <a:r>
              <a:rPr lang="vi-VN" altLang="en-US" sz="2400" dirty="0">
                <a:latin typeface="Arial" panose="020B0604020202020204" pitchFamily="34" charset="0"/>
                <a:cs typeface="Arial" panose="020B0604020202020204" pitchFamily="34" charset="0"/>
              </a:rPr>
              <a:t>ường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trực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dịch</a:t>
            </a:r>
            <a:r>
              <a:rPr lang="en-US" altLang="en-US" sz="2400" dirty="0">
                <a:latin typeface="Arial" panose="020B0604020202020204" pitchFamily="34" charset="0"/>
                <a:cs typeface="Arial" panose="020B0604020202020204" pitchFamily="34" charset="0"/>
              </a:rPr>
              <a:t> 24/24h; </a:t>
            </a:r>
            <a:r>
              <a:rPr lang="en-US" altLang="en-US" sz="2400" dirty="0" err="1">
                <a:latin typeface="Arial" panose="020B0604020202020204" pitchFamily="34" charset="0"/>
                <a:cs typeface="Arial" panose="020B0604020202020204" pitchFamily="34" charset="0"/>
              </a:rPr>
              <a:t>sẵn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sàng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cử</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cấp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cứu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lưu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hỗ</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trợ</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dưới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bệnh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viện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cần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thiết</a:t>
            </a:r>
            <a:r>
              <a:rPr lang="en-US" altLang="en-US" sz="2400" dirty="0">
                <a:latin typeface="Arial" panose="020B0604020202020204" pitchFamily="34" charset="0"/>
                <a:cs typeface="Arial" panose="020B0604020202020204" pitchFamily="34" charset="0"/>
              </a:rPr>
              <a:t>;</a:t>
            </a:r>
          </a:p>
          <a:p>
            <a:pPr eaLnBrk="1" hangingPunct="1"/>
            <a:r>
              <a:rPr lang="en-US" altLang="en-US" sz="2400" dirty="0" err="1">
                <a:latin typeface="Arial" panose="020B0604020202020204" pitchFamily="34" charset="0"/>
                <a:cs typeface="Arial" panose="020B0604020202020204" pitchFamily="34" charset="0"/>
              </a:rPr>
              <a:t>Phân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loại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bệnh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theo</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mức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độ</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nặng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để</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điều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tại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các</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tuyến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phù</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hợp</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hạn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chế</a:t>
            </a:r>
            <a:r>
              <a:rPr lang="en-US" altLang="en-US" sz="2400" dirty="0">
                <a:latin typeface="Arial" panose="020B0604020202020204" pitchFamily="34" charset="0"/>
                <a:cs typeface="Arial" panose="020B0604020202020204" pitchFamily="34" charset="0"/>
              </a:rPr>
              <a:t> di </a:t>
            </a:r>
            <a:r>
              <a:rPr lang="en-US" altLang="en-US" sz="2400" dirty="0" err="1">
                <a:latin typeface="Arial" panose="020B0604020202020204" pitchFamily="34" charset="0"/>
                <a:cs typeface="Arial" panose="020B0604020202020204" pitchFamily="34" charset="0"/>
              </a:rPr>
              <a:t>chuyển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bệnh</a:t>
            </a:r>
            <a:endParaRPr lang="en-US" altLang="en-US" sz="2400" dirty="0">
              <a:latin typeface="Arial" panose="020B0604020202020204" pitchFamily="34" charset="0"/>
              <a:cs typeface="Arial" panose="020B0604020202020204" pitchFamily="34" charset="0"/>
            </a:endParaRPr>
          </a:p>
          <a:p>
            <a:pPr eaLnBrk="1" hangingPunct="1"/>
            <a:r>
              <a:rPr lang="en-US" altLang="en-US" sz="2400" dirty="0" err="1">
                <a:latin typeface="Arial" panose="020B0604020202020204" pitchFamily="34" charset="0"/>
                <a:cs typeface="Arial" panose="020B0604020202020204" pitchFamily="34" charset="0"/>
              </a:rPr>
              <a:t>Thường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xuyên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đánh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giá</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rút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nghiệm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trong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công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tác</a:t>
            </a:r>
            <a:r>
              <a:rPr lang="en-US" altLang="en-US" sz="2400" dirty="0">
                <a:latin typeface="Arial" panose="020B0604020202020204" pitchFamily="34" charset="0"/>
                <a:cs typeface="Arial" panose="020B0604020202020204" pitchFamily="34" charset="0"/>
              </a:rPr>
              <a:t> </a:t>
            </a:r>
            <a:r>
              <a:rPr lang="vi-VN" altLang="en-US" sz="2400" dirty="0">
                <a:latin typeface="Arial" panose="020B0604020202020204" pitchFamily="34" charset="0"/>
                <a:cs typeface="Arial" panose="020B0604020202020204" pitchFamily="34" charset="0"/>
              </a:rPr>
              <a:t>đ</a:t>
            </a:r>
            <a:r>
              <a:rPr lang="en-US" altLang="en-US" sz="2400" dirty="0" err="1">
                <a:latin typeface="Arial" panose="020B0604020202020204" pitchFamily="34" charset="0"/>
                <a:cs typeface="Arial" panose="020B0604020202020204" pitchFamily="34" charset="0"/>
              </a:rPr>
              <a:t>iều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trị</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chống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nhiễm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khuẩn</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kiểm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soát</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nhiễm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giám</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sát</a:t>
            </a:r>
            <a:endParaRPr lang="en-US" altLang="en-US" sz="2400" dirty="0">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AADD-2BA2-A019-64EB-3CE605CE006E}"/>
              </a:ext>
            </a:extLst>
          </p:cNvPr>
          <p:cNvSpPr>
            <a:spLocks noGrp="1"/>
          </p:cNvSpPr>
          <p:nvPr>
            <p:ph type="title"/>
          </p:nvPr>
        </p:nvSpPr>
        <p:spPr>
          <a:xfrm>
            <a:off x="533400" y="274638"/>
            <a:ext cx="8153400" cy="5635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B. </a:t>
            </a:r>
            <a:r>
              <a:rPr lang="en-US" altLang="en-US" sz="3600" dirty="0" err="1">
                <a:latin typeface="Arial" panose="020B0604020202020204" pitchFamily="34" charset="0"/>
                <a:cs typeface="Arial" panose="020B0604020202020204" pitchFamily="34" charset="0"/>
              </a:rPr>
              <a:t>Dịch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bệnh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Cúm</a:t>
            </a:r>
            <a:endParaRPr lang="en-US" sz="3600" b="1" dirty="0">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F67C8339-EFCD-A2EC-9E94-3DCE1E9FB3D6}"/>
              </a:ext>
            </a:extLst>
          </p:cNvPr>
          <p:cNvSpPr>
            <a:spLocks noGrp="1"/>
          </p:cNvSpPr>
          <p:nvPr>
            <p:ph sz="quarter" idx="1"/>
          </p:nvPr>
        </p:nvSpPr>
        <p:spPr>
          <a:xfrm>
            <a:off x="457200" y="990600"/>
            <a:ext cx="8229600" cy="5715000"/>
          </a:xfrm>
        </p:spPr>
        <p:txBody>
          <a:bodyPr/>
          <a:lstStyle/>
          <a:p>
            <a:pPr indent="457200" algn="just">
              <a:lnSpc>
                <a:spcPct val="115000"/>
              </a:lnSpc>
              <a:spcBef>
                <a:spcPts val="600"/>
              </a:spcBef>
              <a:spcAft>
                <a:spcPts val="600"/>
              </a:spcAft>
            </a:pPr>
            <a:r>
              <a:rPr lang="pt-BR" sz="2200" spc="-20" dirty="0">
                <a:effectLst/>
                <a:latin typeface="Arial" panose="020B0604020202020204" pitchFamily="34" charset="0"/>
                <a:ea typeface="Times New Roman" panose="02020603050405020304" pitchFamily="18" charset="0"/>
                <a:cs typeface="Arial" panose="020B0604020202020204" pitchFamily="34" charset="0"/>
              </a:rPr>
              <a:t>Bệnh cúm mùa là bệnh truyền nhiễm cấp tính với biểu hiện sốt, đau đầu, đau cơ, mệt mỏi, sổ mũi, đau họng và ho. </a:t>
            </a:r>
          </a:p>
          <a:p>
            <a:pPr indent="457200" algn="just">
              <a:lnSpc>
                <a:spcPct val="115000"/>
              </a:lnSpc>
              <a:spcBef>
                <a:spcPts val="600"/>
              </a:spcBef>
              <a:spcAft>
                <a:spcPts val="600"/>
              </a:spcAft>
            </a:pPr>
            <a:r>
              <a:rPr lang="pt-BR" sz="2200" spc="-20" dirty="0">
                <a:effectLst/>
                <a:latin typeface="Arial" panose="020B0604020202020204" pitchFamily="34" charset="0"/>
                <a:ea typeface="Times New Roman" panose="02020603050405020304" pitchFamily="18" charset="0"/>
                <a:cs typeface="Arial" panose="020B0604020202020204" pitchFamily="34" charset="0"/>
              </a:rPr>
              <a:t>Tác nhân gây bệnh chủ yếu do các chủng vi rút cúm A(H3N2), cúm A(H1N1), cúm B và cúm C. </a:t>
            </a:r>
          </a:p>
          <a:p>
            <a:pPr indent="457200" algn="just">
              <a:lnSpc>
                <a:spcPct val="115000"/>
              </a:lnSpc>
              <a:spcBef>
                <a:spcPts val="600"/>
              </a:spcBef>
              <a:spcAft>
                <a:spcPts val="600"/>
              </a:spcAft>
            </a:pPr>
            <a:r>
              <a:rPr lang="pt-BR" sz="2200" spc="-20" dirty="0">
                <a:effectLst/>
                <a:latin typeface="Arial" panose="020B0604020202020204" pitchFamily="34" charset="0"/>
                <a:ea typeface="Times New Roman" panose="02020603050405020304" pitchFamily="18" charset="0"/>
                <a:cs typeface="Arial" panose="020B0604020202020204" pitchFamily="34" charset="0"/>
              </a:rPr>
              <a:t>Bệnh có khả năng lây nhiễm rất cao, qua đường hô hấp thông qua các giọt nhỏ nước bọt hay dịch tiết mũi họng do hắt hơi, ho khạc. </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indent="457200" algn="just">
              <a:lnSpc>
                <a:spcPct val="115000"/>
              </a:lnSpc>
              <a:spcBef>
                <a:spcPts val="600"/>
              </a:spcBef>
              <a:spcAft>
                <a:spcPts val="600"/>
              </a:spcAft>
            </a:pPr>
            <a:r>
              <a:rPr lang="pt-BR" sz="2200" spc="-20" dirty="0">
                <a:effectLst/>
                <a:latin typeface="Arial" panose="020B0604020202020204" pitchFamily="34" charset="0"/>
                <a:ea typeface="Times New Roman" panose="02020603050405020304" pitchFamily="18" charset="0"/>
                <a:cs typeface="Arial" panose="020B0604020202020204" pitchFamily="34" charset="0"/>
              </a:rPr>
              <a:t>Bệnh cúm mùa thường diễn biến nhẹ và hồi phục trong vòng 2-7 ngày, nhưng đối với trẻ em, người già sức đề kháng kém, đặc biệt là người có bệnh mãn tính về tim phổi, thận, bệnh chuyển hóa, thiếu máu hoặc suy giảm miễn dịch... thì bệnh cúm có thể diễn biến nặng hơn, dễ bị biến chứng và có thể dẫn đến tử vong nếu không điều trị kịp thời.</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eaLnBrk="1" hangingPunct="1">
              <a:buFont typeface="Wingdings 2" panose="05020102010507070707" pitchFamily="18" charset="2"/>
              <a:buNone/>
            </a:pPr>
            <a:endParaRPr lang="en-US" alt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9768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AADD-2BA2-A019-64EB-3CE605CE006E}"/>
              </a:ext>
            </a:extLst>
          </p:cNvPr>
          <p:cNvSpPr>
            <a:spLocks noGrp="1"/>
          </p:cNvSpPr>
          <p:nvPr>
            <p:ph type="title"/>
          </p:nvPr>
        </p:nvSpPr>
        <p:spPr>
          <a:xfrm>
            <a:off x="533400" y="274638"/>
            <a:ext cx="8153400" cy="5635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B. </a:t>
            </a:r>
            <a:r>
              <a:rPr lang="en-US" altLang="en-US" sz="3600" dirty="0" err="1">
                <a:latin typeface="Arial" panose="020B0604020202020204" pitchFamily="34" charset="0"/>
                <a:cs typeface="Arial" panose="020B0604020202020204" pitchFamily="34" charset="0"/>
              </a:rPr>
              <a:t>Dịch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bệnh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Cúm</a:t>
            </a:r>
            <a:endParaRPr lang="en-US" sz="3600" b="1" dirty="0">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F67C8339-EFCD-A2EC-9E94-3DCE1E9FB3D6}"/>
              </a:ext>
            </a:extLst>
          </p:cNvPr>
          <p:cNvSpPr>
            <a:spLocks noGrp="1"/>
          </p:cNvSpPr>
          <p:nvPr>
            <p:ph sz="quarter" idx="1"/>
          </p:nvPr>
        </p:nvSpPr>
        <p:spPr>
          <a:xfrm>
            <a:off x="457200" y="914400"/>
            <a:ext cx="8229600" cy="5791200"/>
          </a:xfrm>
        </p:spPr>
        <p:txBody>
          <a:bodyPr/>
          <a:lstStyle/>
          <a:p>
            <a:pPr indent="457200" algn="just">
              <a:lnSpc>
                <a:spcPct val="115000"/>
              </a:lnSpc>
              <a:spcBef>
                <a:spcPts val="600"/>
              </a:spcBef>
              <a:spcAft>
                <a:spcPts val="600"/>
              </a:spcAft>
            </a:pPr>
            <a:r>
              <a:rPr lang="pt-BR" sz="2400" spc="-20" dirty="0">
                <a:effectLst/>
                <a:latin typeface="Arial" panose="020B0604020202020204" pitchFamily="34" charset="0"/>
                <a:ea typeface="Times New Roman" panose="02020603050405020304" pitchFamily="18" charset="0"/>
                <a:cs typeface="Arial" panose="020B0604020202020204" pitchFamily="34" charset="0"/>
              </a:rPr>
              <a:t>Thế giới, những vụ dịch cúm mùa hàng năm ước tính có khoảng 3 đến 5 triệu ca bệnh nặng và khoảng 290.000 đến 650.000 ca tử vong liên quan đến cúm mùa. </a:t>
            </a:r>
          </a:p>
          <a:p>
            <a:pPr indent="457200" algn="just">
              <a:lnSpc>
                <a:spcPct val="115000"/>
              </a:lnSpc>
              <a:spcBef>
                <a:spcPts val="600"/>
              </a:spcBef>
              <a:spcAft>
                <a:spcPts val="600"/>
              </a:spcAft>
            </a:pPr>
            <a:r>
              <a:rPr lang="pt-BR" sz="2400" spc="-20" dirty="0">
                <a:effectLst/>
                <a:latin typeface="Arial" panose="020B0604020202020204" pitchFamily="34" charset="0"/>
                <a:ea typeface="Times New Roman" panose="02020603050405020304" pitchFamily="18" charset="0"/>
                <a:cs typeface="Arial" panose="020B0604020202020204" pitchFamily="34" charset="0"/>
              </a:rPr>
              <a:t>Theo Tổ chức Y tế Thế giới, số liệu giám sát cúm mùa từ 91 quốc gia và vùng lãnh thổ từ ngày 13 đến ngày 26/6/2022, qua hơn 163.505 mẫu xét nghiệm đã ghi nhận 9.741 mẫu dương tính với cúm, trong đó có 89,37% (9.582 mẫu) là cúm A, còn lại là cúm B. Cúm A chiếm phần lớn là phân týp cúm A(H3N2) (96,39%), còn lại là cúm A(H1N1) (3,61%). </a:t>
            </a:r>
            <a:endParaRPr lang="en-US" sz="2400" dirty="0">
              <a:effectLst/>
              <a:latin typeface="Arial" panose="020B0604020202020204" pitchFamily="34" charset="0"/>
              <a:ea typeface="Calibri" panose="020F0502020204030204" pitchFamily="34" charset="0"/>
              <a:cs typeface="Arial" panose="020B0604020202020204" pitchFamily="34" charset="0"/>
            </a:endParaRPr>
          </a:p>
          <a:p>
            <a:pPr eaLnBrk="1" hangingPunct="1">
              <a:buFont typeface="Wingdings 2" panose="05020102010507070707" pitchFamily="18" charset="2"/>
              <a:buNone/>
            </a:pPr>
            <a:endParaRPr lang="en-US" alt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19969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AADD-2BA2-A019-64EB-3CE605CE006E}"/>
              </a:ext>
            </a:extLst>
          </p:cNvPr>
          <p:cNvSpPr>
            <a:spLocks noGrp="1"/>
          </p:cNvSpPr>
          <p:nvPr>
            <p:ph type="title"/>
          </p:nvPr>
        </p:nvSpPr>
        <p:spPr>
          <a:xfrm>
            <a:off x="533400" y="274638"/>
            <a:ext cx="8153400" cy="4873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B. </a:t>
            </a:r>
            <a:r>
              <a:rPr lang="en-US" altLang="en-US" sz="3600" dirty="0" err="1">
                <a:latin typeface="Arial" panose="020B0604020202020204" pitchFamily="34" charset="0"/>
                <a:cs typeface="Arial" panose="020B0604020202020204" pitchFamily="34" charset="0"/>
              </a:rPr>
              <a:t>Dịch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bệnh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Cúm</a:t>
            </a:r>
            <a:endParaRPr lang="en-US" sz="3600" b="1" dirty="0">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F67C8339-EFCD-A2EC-9E94-3DCE1E9FB3D6}"/>
              </a:ext>
            </a:extLst>
          </p:cNvPr>
          <p:cNvSpPr>
            <a:spLocks noGrp="1"/>
          </p:cNvSpPr>
          <p:nvPr>
            <p:ph sz="quarter" idx="1"/>
          </p:nvPr>
        </p:nvSpPr>
        <p:spPr>
          <a:xfrm>
            <a:off x="457200" y="685800"/>
            <a:ext cx="8229600" cy="6019800"/>
          </a:xfrm>
        </p:spPr>
        <p:txBody>
          <a:bodyPr/>
          <a:lstStyle/>
          <a:p>
            <a:pPr indent="0">
              <a:spcBef>
                <a:spcPts val="600"/>
              </a:spcBef>
              <a:spcAft>
                <a:spcPts val="0"/>
              </a:spcAft>
              <a:buNone/>
            </a:pPr>
            <a:r>
              <a:rPr lang="pt-BR" sz="2200" b="1" dirty="0">
                <a:effectLst/>
                <a:latin typeface="Arial" panose="020B0604020202020204" pitchFamily="34" charset="0"/>
                <a:ea typeface="Calibri" panose="020F0502020204030204" pitchFamily="34" charset="0"/>
                <a:cs typeface="Arial" panose="020B0604020202020204" pitchFamily="34" charset="0"/>
              </a:rPr>
              <a:t>Tại Việt Nam</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indent="457200" algn="just">
              <a:spcBef>
                <a:spcPts val="600"/>
              </a:spcBef>
              <a:spcAft>
                <a:spcPts val="0"/>
              </a:spcAft>
            </a:pPr>
            <a:r>
              <a:rPr lang="pt-BR" sz="2200" spc="-20" dirty="0">
                <a:effectLst/>
                <a:latin typeface="Arial" panose="020B0604020202020204" pitchFamily="34" charset="0"/>
                <a:ea typeface="Times New Roman" panose="02020603050405020304" pitchFamily="18" charset="0"/>
                <a:cs typeface="Arial" panose="020B0604020202020204" pitchFamily="34" charset="0"/>
              </a:rPr>
              <a:t>Hàng năm bệnh cúm ghi nhận quanh năm, trong giai đoạn 2014 trở về trước ghi nhận trên 1.000.000 trường hợp mắc cúm mùa, sau đó giảm xuống dưới 800.000 trường hợp mắc/năm. </a:t>
            </a:r>
          </a:p>
          <a:p>
            <a:pPr indent="457200" algn="just">
              <a:spcBef>
                <a:spcPts val="600"/>
              </a:spcBef>
              <a:spcAft>
                <a:spcPts val="0"/>
              </a:spcAft>
            </a:pPr>
            <a:r>
              <a:rPr lang="pt-BR" sz="2200" spc="-20" dirty="0">
                <a:effectLst/>
                <a:latin typeface="Arial" panose="020B0604020202020204" pitchFamily="34" charset="0"/>
                <a:ea typeface="Times New Roman" panose="02020603050405020304" pitchFamily="18" charset="0"/>
                <a:cs typeface="Arial" panose="020B0604020202020204" pitchFamily="34" charset="0"/>
              </a:rPr>
              <a:t>Trong 5 năm gần đây ghi nhận 300.000 đến 600.000 trường hợp mỗi năm và có xu hướng tăng vào thời điểm chuyển mùa hè - thu, đông - xuân.</a:t>
            </a:r>
            <a:endParaRPr lang="en-US" sz="2200" dirty="0">
              <a:effectLst/>
              <a:latin typeface="Arial" panose="020B0604020202020204" pitchFamily="34" charset="0"/>
              <a:ea typeface="Calibri" panose="020F0502020204030204" pitchFamily="34" charset="0"/>
              <a:cs typeface="Arial" panose="020B0604020202020204" pitchFamily="34" charset="0"/>
            </a:endParaRPr>
          </a:p>
          <a:p>
            <a:pPr indent="457200" algn="just">
              <a:spcBef>
                <a:spcPts val="600"/>
              </a:spcBef>
              <a:spcAft>
                <a:spcPts val="0"/>
              </a:spcAft>
            </a:pPr>
            <a:r>
              <a:rPr lang="pt-BR" sz="2200" spc="-20" dirty="0">
                <a:effectLst/>
                <a:latin typeface="Arial" panose="020B0604020202020204" pitchFamily="34" charset="0"/>
                <a:ea typeface="Times New Roman" panose="02020603050405020304" pitchFamily="18" charset="0"/>
                <a:cs typeface="Arial" panose="020B0604020202020204" pitchFamily="34" charset="0"/>
              </a:rPr>
              <a:t>Theo báo cáo của hệ thống giám sát bệnh truyền nhiễm trong thời gian gần đây, số trường hợp mắc bệnh cúm hiện nay không có sự khác biệt so với những năm trước đây. Thời điểm từ đầu tháng 7/2022 đến nay số nhập viện có xu hướng tăng tại một số bệnh viện tuyến cuối và một số tỉnh, thành phố, trong đó phần lớn là các trường hợp nhiễm cúm A (chiếm 97,6% số trường hợp dương tính với cúm theo thống kê của Bệnh viện Bệnh nhiệt đới Trung ương). </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140733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AADD-2BA2-A019-64EB-3CE605CE006E}"/>
              </a:ext>
            </a:extLst>
          </p:cNvPr>
          <p:cNvSpPr>
            <a:spLocks noGrp="1"/>
          </p:cNvSpPr>
          <p:nvPr>
            <p:ph type="title"/>
          </p:nvPr>
        </p:nvSpPr>
        <p:spPr>
          <a:xfrm>
            <a:off x="533400" y="274638"/>
            <a:ext cx="8153400" cy="4873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B. </a:t>
            </a:r>
            <a:r>
              <a:rPr lang="en-US" altLang="en-US" sz="3600" dirty="0" err="1">
                <a:latin typeface="Arial" panose="020B0604020202020204" pitchFamily="34" charset="0"/>
                <a:cs typeface="Arial" panose="020B0604020202020204" pitchFamily="34" charset="0"/>
              </a:rPr>
              <a:t>Dịch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bệnh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Cúm</a:t>
            </a:r>
            <a:endParaRPr lang="en-US" sz="3600" b="1" dirty="0">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F67C8339-EFCD-A2EC-9E94-3DCE1E9FB3D6}"/>
              </a:ext>
            </a:extLst>
          </p:cNvPr>
          <p:cNvSpPr>
            <a:spLocks noGrp="1"/>
          </p:cNvSpPr>
          <p:nvPr>
            <p:ph sz="quarter" idx="1"/>
          </p:nvPr>
        </p:nvSpPr>
        <p:spPr>
          <a:xfrm>
            <a:off x="304800" y="685800"/>
            <a:ext cx="8610600" cy="6019800"/>
          </a:xfrm>
        </p:spPr>
        <p:txBody>
          <a:bodyPr/>
          <a:lstStyle/>
          <a:p>
            <a:pPr indent="0">
              <a:spcBef>
                <a:spcPts val="600"/>
              </a:spcBef>
              <a:spcAft>
                <a:spcPts val="0"/>
              </a:spcAft>
              <a:buNone/>
            </a:pPr>
            <a:r>
              <a:rPr lang="pt-BR" sz="2000" b="1" dirty="0">
                <a:effectLst/>
                <a:latin typeface="Arial" panose="020B0604020202020204" pitchFamily="34" charset="0"/>
                <a:ea typeface="Calibri" panose="020F0502020204030204" pitchFamily="34" charset="0"/>
                <a:cs typeface="Arial" panose="020B0604020202020204" pitchFamily="34" charset="0"/>
              </a:rPr>
              <a:t>Tại Việt Nam</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indent="457200" algn="just">
              <a:spcBef>
                <a:spcPts val="600"/>
              </a:spcBef>
              <a:spcAft>
                <a:spcPts val="0"/>
              </a:spcAft>
            </a:pPr>
            <a:r>
              <a:rPr lang="pt-BR" sz="2000" spc="-20" dirty="0">
                <a:effectLst/>
                <a:latin typeface="Arial" panose="020B0604020202020204" pitchFamily="34" charset="0"/>
                <a:ea typeface="Times New Roman" panose="02020603050405020304" pitchFamily="18" charset="0"/>
                <a:cs typeface="Arial" panose="020B0604020202020204" pitchFamily="34" charset="0"/>
              </a:rPr>
              <a:t>6 tháng năm 2022 cả nước ghi nhận 141.179 trường hợp mắc cúm, không có trường hợp tử vong. Không ghi nhận trường hợp mắc các chủng cúm gia cầm chủng độc lực cao như cúm A(H5N1), A(H5N6), A(H5N8), A(H7N9)...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indent="457200" algn="just">
              <a:spcBef>
                <a:spcPts val="600"/>
              </a:spcBef>
              <a:spcAft>
                <a:spcPts val="0"/>
              </a:spcAft>
            </a:pPr>
            <a:r>
              <a:rPr lang="pt-BR" sz="2000" spc="-20" dirty="0">
                <a:effectLst/>
                <a:latin typeface="Arial" panose="020B0604020202020204" pitchFamily="34" charset="0"/>
                <a:ea typeface="Times New Roman" panose="02020603050405020304" pitchFamily="18" charset="0"/>
                <a:cs typeface="Arial" panose="020B0604020202020204" pitchFamily="34" charset="0"/>
              </a:rPr>
              <a:t>So với cùng kỳ năm 2021 (162.706 trường hợp mắc, 0 tử vong), số trường hợp mắc giảm 13,2%.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indent="457200" algn="just">
              <a:spcBef>
                <a:spcPts val="600"/>
              </a:spcBef>
              <a:spcAft>
                <a:spcPts val="0"/>
              </a:spcAft>
            </a:pPr>
            <a:r>
              <a:rPr lang="pt-BR" sz="2000" spc="-20" dirty="0">
                <a:effectLst/>
                <a:latin typeface="Arial" panose="020B0604020202020204" pitchFamily="34" charset="0"/>
                <a:ea typeface="Times New Roman" panose="02020603050405020304" pitchFamily="18" charset="0"/>
                <a:cs typeface="Arial" panose="020B0604020202020204" pitchFamily="34" charset="0"/>
              </a:rPr>
              <a:t>Từ đầu năm 2022 đến nay, số mắc cao nhất trong tháng 3/2022 (37.442 trường hợp mắc), tháng 2/2022 (28.199 trường hợp mắc), tháng 4/2022 (21.992 trường hợp mắc).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indent="457200" algn="just">
              <a:spcBef>
                <a:spcPts val="600"/>
              </a:spcBef>
              <a:spcAft>
                <a:spcPts val="0"/>
              </a:spcAft>
            </a:pPr>
            <a:r>
              <a:rPr lang="pt-BR" sz="2000" spc="-20" dirty="0">
                <a:effectLst/>
                <a:latin typeface="Arial" panose="020B0604020202020204" pitchFamily="34" charset="0"/>
                <a:ea typeface="Times New Roman" panose="02020603050405020304" pitchFamily="18" charset="0"/>
                <a:cs typeface="Arial" panose="020B0604020202020204" pitchFamily="34" charset="0"/>
              </a:rPr>
              <a:t>Số mắc cúm/100.000 dân cao nhất tại miền Bắc (271,9/100.000 dân), miền Trung (86,9/100.000 dân), miền Nam (41,0/100.000 dân), khu vực Tây Nguyên (2,3/100.000 dân). </a:t>
            </a:r>
          </a:p>
          <a:p>
            <a:pPr indent="457200" algn="just">
              <a:spcBef>
                <a:spcPts val="600"/>
              </a:spcBef>
              <a:spcAft>
                <a:spcPts val="0"/>
              </a:spcAft>
            </a:pPr>
            <a:r>
              <a:rPr lang="pt-BR" sz="2000" spc="-20" dirty="0">
                <a:effectLst/>
                <a:latin typeface="Arial" panose="020B0604020202020204" pitchFamily="34" charset="0"/>
                <a:ea typeface="Times New Roman" panose="02020603050405020304" pitchFamily="18" charset="0"/>
                <a:cs typeface="Arial" panose="020B0604020202020204" pitchFamily="34" charset="0"/>
              </a:rPr>
              <a:t>Số mắc cúm ghi nhận chủ yếu tại các tỉnh miền Bắc, trong đó các tỉnh, thành phố có số mắc cao: Thanh Hóa (36.759 trường hợp mắc), Thái Bình (13.876), Hưng Yên (13.392), Nghệ An (8.792), Hà Tĩnh (8.028), Đồng Tháp (6.033), Sơn La (4.572), Khánh Hòa (3.655), Lai Châu (3.378), Long An (3.329)... </a:t>
            </a:r>
            <a:endParaRPr lang="en-US" sz="2000" dirty="0">
              <a:effectLst/>
              <a:latin typeface="Arial" panose="020B0604020202020204" pitchFamily="34" charset="0"/>
              <a:ea typeface="Calibri" panose="020F0502020204030204" pitchFamily="34" charset="0"/>
              <a:cs typeface="Arial" panose="020B0604020202020204" pitchFamily="34" charset="0"/>
            </a:endParaRPr>
          </a:p>
          <a:p>
            <a:pPr indent="457200" algn="just">
              <a:spcBef>
                <a:spcPts val="600"/>
              </a:spcBef>
              <a:spcAft>
                <a:spcPts val="0"/>
              </a:spcAft>
            </a:pPr>
            <a:endParaRPr lang="en-US"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22888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AADD-2BA2-A019-64EB-3CE605CE006E}"/>
              </a:ext>
            </a:extLst>
          </p:cNvPr>
          <p:cNvSpPr>
            <a:spLocks noGrp="1"/>
          </p:cNvSpPr>
          <p:nvPr>
            <p:ph type="title"/>
          </p:nvPr>
        </p:nvSpPr>
        <p:spPr>
          <a:xfrm>
            <a:off x="533400" y="274638"/>
            <a:ext cx="8153400" cy="4873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B. </a:t>
            </a:r>
            <a:r>
              <a:rPr lang="en-US" altLang="en-US" sz="3600" dirty="0" err="1">
                <a:latin typeface="Arial" panose="020B0604020202020204" pitchFamily="34" charset="0"/>
                <a:cs typeface="Arial" panose="020B0604020202020204" pitchFamily="34" charset="0"/>
              </a:rPr>
              <a:t>Dịch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bệnh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Cúm</a:t>
            </a:r>
            <a:endParaRPr lang="en-US" sz="3600" b="1" dirty="0">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F67C8339-EFCD-A2EC-9E94-3DCE1E9FB3D6}"/>
              </a:ext>
            </a:extLst>
          </p:cNvPr>
          <p:cNvSpPr>
            <a:spLocks noGrp="1"/>
          </p:cNvSpPr>
          <p:nvPr>
            <p:ph sz="quarter" idx="1"/>
          </p:nvPr>
        </p:nvSpPr>
        <p:spPr>
          <a:xfrm>
            <a:off x="457200" y="762000"/>
            <a:ext cx="8458200" cy="5943600"/>
          </a:xfrm>
        </p:spPr>
        <p:txBody>
          <a:bodyPr/>
          <a:lstStyle/>
          <a:p>
            <a:pPr indent="0">
              <a:lnSpc>
                <a:spcPct val="115000"/>
              </a:lnSpc>
              <a:spcBef>
                <a:spcPts val="600"/>
              </a:spcBef>
              <a:spcAft>
                <a:spcPts val="600"/>
              </a:spcAft>
              <a:buNone/>
            </a:pPr>
            <a:r>
              <a:rPr lang="en-US" sz="2200" dirty="0" err="1">
                <a:latin typeface="Arial" panose="020B0604020202020204" pitchFamily="34" charset="0"/>
                <a:cs typeface="Arial" panose="020B0604020202020204" pitchFamily="34" charset="0"/>
              </a:rPr>
              <a:t>Trước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diễn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dịch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Cúm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nay, </a:t>
            </a:r>
            <a:r>
              <a:rPr lang="en-US" sz="2200" dirty="0" err="1">
                <a:latin typeface="Arial" panose="020B0604020202020204" pitchFamily="34" charset="0"/>
                <a:cs typeface="Arial" panose="020B0604020202020204" pitchFamily="34" charset="0"/>
              </a:rPr>
              <a:t>Cục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Khám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chữa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bệnh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/KCB-NV </a:t>
            </a:r>
            <a:r>
              <a:rPr lang="en-US" sz="2200" dirty="0" err="1">
                <a:latin typeface="Arial" panose="020B0604020202020204" pitchFamily="34" charset="0"/>
                <a:cs typeface="Arial" panose="020B0604020202020204" pitchFamily="34" charset="0"/>
              </a:rPr>
              <a:t>đề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a:t>
            </a:r>
          </a:p>
          <a:p>
            <a:pPr indent="0">
              <a:lnSpc>
                <a:spcPct val="115000"/>
              </a:lnSpc>
              <a:spcBef>
                <a:spcPts val="600"/>
              </a:spcBef>
              <a:spcAft>
                <a:spcPts val="600"/>
              </a:spcAft>
              <a:buNone/>
            </a:pPr>
            <a:r>
              <a:rPr lang="en-US" sz="2200" dirty="0">
                <a:latin typeface="Arial" panose="020B0604020202020204" pitchFamily="34" charset="0"/>
                <a:cs typeface="Arial" panose="020B0604020202020204" pitchFamily="34" charset="0"/>
              </a:rPr>
              <a:t>1) </a:t>
            </a:r>
            <a:r>
              <a:rPr lang="en-US" sz="2200" dirty="0" err="1">
                <a:latin typeface="Arial" panose="020B0604020202020204" pitchFamily="34" charset="0"/>
                <a:cs typeface="Arial" panose="020B0604020202020204" pitchFamily="34" charset="0"/>
              </a:rPr>
              <a:t>Thuốc</a:t>
            </a:r>
            <a:r>
              <a:rPr lang="en-US" sz="2200" dirty="0">
                <a:latin typeface="Arial" panose="020B0604020202020204" pitchFamily="34" charset="0"/>
                <a:cs typeface="Arial" panose="020B0604020202020204" pitchFamily="34" charset="0"/>
              </a:rPr>
              <a:t> Tamiflu </a:t>
            </a:r>
            <a:r>
              <a:rPr lang="en-US" sz="2200" dirty="0" err="1">
                <a:latin typeface="Arial" panose="020B0604020202020204" pitchFamily="34" charset="0"/>
                <a:cs typeface="Arial" panose="020B0604020202020204" pitchFamily="34" charset="0"/>
              </a:rPr>
              <a:t>chứa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hoạt</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chất</a:t>
            </a:r>
            <a:r>
              <a:rPr lang="en-US" sz="2200" dirty="0">
                <a:latin typeface="Arial" panose="020B0604020202020204" pitchFamily="34" charset="0"/>
                <a:cs typeface="Arial" panose="020B0604020202020204" pitchFamily="34" charset="0"/>
              </a:rPr>
              <a:t> Oseltamivir </a:t>
            </a:r>
            <a:r>
              <a:rPr lang="en-US" sz="2200" dirty="0" err="1">
                <a:latin typeface="Arial" panose="020B0604020202020204" pitchFamily="34" charset="0"/>
                <a:cs typeface="Arial" panose="020B0604020202020204" pitchFamily="34" charset="0"/>
              </a:rPr>
              <a:t>để</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điều</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trị</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cúm</a:t>
            </a:r>
            <a:r>
              <a:rPr lang="en-US" sz="2200" dirty="0">
                <a:latin typeface="Arial" panose="020B0604020202020204" pitchFamily="34" charset="0"/>
                <a:cs typeface="Arial" panose="020B0604020202020204" pitchFamily="34" charset="0"/>
              </a:rPr>
              <a:t> </a:t>
            </a:r>
            <a:r>
              <a:rPr lang="vi-VN" sz="2200" dirty="0">
                <a:latin typeface="Arial" panose="020B0604020202020204" pitchFamily="34" charset="0"/>
                <a:cs typeface="Arial" panose="020B0604020202020204" pitchFamily="34" charset="0"/>
              </a:rPr>
              <a:t>là loại thuốc được chỉ định trong trường hợp người bệnh nhiễm cúm (nghi ngờ hoặc xác định) có biến chứng hoặc có yếu tố nguy cơ, không được tự ý sử dụng khi không có chỉ định của bác sĩ do làm tăng nguy cơ đề kháng thuốc dẫn đến những tác dụng không mong muốn và tổn thất về kinh tế. </a:t>
            </a:r>
            <a:endParaRPr lang="en-US" sz="2200" dirty="0">
              <a:latin typeface="Arial" panose="020B0604020202020204" pitchFamily="34" charset="0"/>
              <a:cs typeface="Arial" panose="020B0604020202020204" pitchFamily="34" charset="0"/>
            </a:endParaRPr>
          </a:p>
          <a:p>
            <a:pPr indent="0">
              <a:lnSpc>
                <a:spcPct val="115000"/>
              </a:lnSpc>
              <a:spcBef>
                <a:spcPts val="600"/>
              </a:spcBef>
              <a:spcAft>
                <a:spcPts val="600"/>
              </a:spcAft>
              <a:buNone/>
            </a:pPr>
            <a:r>
              <a:rPr lang="en-US" sz="2200" dirty="0">
                <a:latin typeface="Arial" panose="020B0604020202020204" pitchFamily="34" charset="0"/>
                <a:cs typeface="Arial" panose="020B0604020202020204" pitchFamily="34" charset="0"/>
              </a:rPr>
              <a:t>2) </a:t>
            </a:r>
            <a:r>
              <a:rPr lang="vi-VN" sz="2200" dirty="0">
                <a:latin typeface="Arial" panose="020B0604020202020204" pitchFamily="34" charset="0"/>
                <a:cs typeface="Arial" panose="020B0604020202020204" pitchFamily="34" charset="0"/>
              </a:rPr>
              <a:t>Tăng cường công tác truyền thông về phòng, chống bệnh cúm để người dân hiểu và không tự ý mua thuốc kháng vi rút để điều trị cúm. </a:t>
            </a:r>
            <a:endParaRPr lang="en-US"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182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9AADD-2BA2-A019-64EB-3CE605CE006E}"/>
              </a:ext>
            </a:extLst>
          </p:cNvPr>
          <p:cNvSpPr>
            <a:spLocks noGrp="1"/>
          </p:cNvSpPr>
          <p:nvPr>
            <p:ph type="title"/>
          </p:nvPr>
        </p:nvSpPr>
        <p:spPr>
          <a:xfrm>
            <a:off x="533400" y="274638"/>
            <a:ext cx="8153400" cy="4873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B. </a:t>
            </a:r>
            <a:r>
              <a:rPr lang="en-US" altLang="en-US" sz="3600" dirty="0" err="1">
                <a:latin typeface="Arial" panose="020B0604020202020204" pitchFamily="34" charset="0"/>
                <a:cs typeface="Arial" panose="020B0604020202020204" pitchFamily="34" charset="0"/>
              </a:rPr>
              <a:t>Dịch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bệnh</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Cúm</a:t>
            </a:r>
            <a:endParaRPr lang="en-US" sz="3600" b="1" dirty="0">
              <a:latin typeface="Arial" pitchFamily="34" charset="0"/>
              <a:cs typeface="Arial" pitchFamily="34" charset="0"/>
            </a:endParaRPr>
          </a:p>
        </p:txBody>
      </p:sp>
      <p:sp>
        <p:nvSpPr>
          <p:cNvPr id="19459" name="Content Placeholder 2">
            <a:extLst>
              <a:ext uri="{FF2B5EF4-FFF2-40B4-BE49-F238E27FC236}">
                <a16:creationId xmlns:a16="http://schemas.microsoft.com/office/drawing/2014/main" id="{F67C8339-EFCD-A2EC-9E94-3DCE1E9FB3D6}"/>
              </a:ext>
            </a:extLst>
          </p:cNvPr>
          <p:cNvSpPr>
            <a:spLocks noGrp="1"/>
          </p:cNvSpPr>
          <p:nvPr>
            <p:ph sz="quarter" idx="1"/>
          </p:nvPr>
        </p:nvSpPr>
        <p:spPr>
          <a:xfrm>
            <a:off x="457200" y="762000"/>
            <a:ext cx="8458200" cy="5943600"/>
          </a:xfrm>
        </p:spPr>
        <p:txBody>
          <a:bodyPr/>
          <a:lstStyle/>
          <a:p>
            <a:pPr indent="0">
              <a:lnSpc>
                <a:spcPct val="115000"/>
              </a:lnSpc>
              <a:spcBef>
                <a:spcPts val="600"/>
              </a:spcBef>
              <a:spcAft>
                <a:spcPts val="600"/>
              </a:spcAft>
              <a:buNone/>
            </a:pPr>
            <a:r>
              <a:rPr lang="en-US" sz="2200" dirty="0" err="1">
                <a:latin typeface="Arial" panose="020B0604020202020204" pitchFamily="34" charset="0"/>
                <a:cs typeface="Arial" panose="020B0604020202020204" pitchFamily="34" charset="0"/>
              </a:rPr>
              <a:t>Trước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tình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hình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diễn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biến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của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dịch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Cúm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hiện</a:t>
            </a:r>
            <a:r>
              <a:rPr lang="en-US" sz="2200" dirty="0">
                <a:latin typeface="Arial" panose="020B0604020202020204" pitchFamily="34" charset="0"/>
                <a:cs typeface="Arial" panose="020B0604020202020204" pitchFamily="34" charset="0"/>
              </a:rPr>
              <a:t> nay, </a:t>
            </a:r>
            <a:r>
              <a:rPr lang="en-US" sz="2200" dirty="0" err="1">
                <a:latin typeface="Arial" panose="020B0604020202020204" pitchFamily="34" charset="0"/>
                <a:cs typeface="Arial" panose="020B0604020202020204" pitchFamily="34" charset="0"/>
              </a:rPr>
              <a:t>Cục</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Quản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lý</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Khám</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chữa</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bệnh</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đã</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có</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Công</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văn</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số</a:t>
            </a:r>
            <a:r>
              <a:rPr lang="en-US" sz="2200" dirty="0">
                <a:latin typeface="Arial" panose="020B0604020202020204" pitchFamily="34" charset="0"/>
                <a:cs typeface="Arial" panose="020B0604020202020204" pitchFamily="34" charset="0"/>
              </a:rPr>
              <a:t> /KCB-NV </a:t>
            </a:r>
            <a:r>
              <a:rPr lang="en-US" sz="2200" dirty="0" err="1">
                <a:latin typeface="Arial" panose="020B0604020202020204" pitchFamily="34" charset="0"/>
                <a:cs typeface="Arial" panose="020B0604020202020204" pitchFamily="34" charset="0"/>
              </a:rPr>
              <a:t>đề</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nghị</a:t>
            </a:r>
            <a:r>
              <a:rPr lang="en-US" sz="2200" dirty="0">
                <a:latin typeface="Arial" panose="020B0604020202020204" pitchFamily="34" charset="0"/>
                <a:cs typeface="Arial" panose="020B0604020202020204" pitchFamily="34" charset="0"/>
              </a:rPr>
              <a:t>:</a:t>
            </a:r>
          </a:p>
          <a:p>
            <a:pPr indent="0">
              <a:lnSpc>
                <a:spcPct val="115000"/>
              </a:lnSpc>
              <a:spcBef>
                <a:spcPts val="600"/>
              </a:spcBef>
              <a:spcAft>
                <a:spcPts val="600"/>
              </a:spcAft>
              <a:buNone/>
            </a:pPr>
            <a:r>
              <a:rPr lang="en-US" sz="2200" dirty="0">
                <a:latin typeface="Arial" panose="020B0604020202020204" pitchFamily="34" charset="0"/>
                <a:cs typeface="Arial" panose="020B0604020202020204" pitchFamily="34" charset="0"/>
              </a:rPr>
              <a:t>3)</a:t>
            </a:r>
            <a:r>
              <a:rPr lang="vi-VN" sz="2200" dirty="0">
                <a:latin typeface="Arial" panose="020B0604020202020204" pitchFamily="34" charset="0"/>
                <a:cs typeface="Arial" panose="020B0604020202020204" pitchFamily="34" charset="0"/>
              </a:rPr>
              <a:t> Tổ chức kiểm tra, giám sát việc bán thuốc tại các cơ sở bán lẻ thuốc đối với các thuốc chỉ được bán khi có đơn thuốc. </a:t>
            </a:r>
            <a:endParaRPr lang="en-US" sz="2200" dirty="0">
              <a:latin typeface="Arial" panose="020B0604020202020204" pitchFamily="34" charset="0"/>
              <a:cs typeface="Arial" panose="020B0604020202020204" pitchFamily="34" charset="0"/>
            </a:endParaRPr>
          </a:p>
          <a:p>
            <a:pPr indent="0">
              <a:lnSpc>
                <a:spcPct val="115000"/>
              </a:lnSpc>
              <a:spcBef>
                <a:spcPts val="600"/>
              </a:spcBef>
              <a:spcAft>
                <a:spcPts val="600"/>
              </a:spcAft>
              <a:buNone/>
            </a:pPr>
            <a:r>
              <a:rPr lang="en-US" sz="2200" dirty="0">
                <a:latin typeface="Arial" panose="020B0604020202020204" pitchFamily="34" charset="0"/>
                <a:cs typeface="Arial" panose="020B0604020202020204" pitchFamily="34" charset="0"/>
              </a:rPr>
              <a:t>4)</a:t>
            </a:r>
            <a:r>
              <a:rPr lang="vi-VN" sz="2200" dirty="0">
                <a:latin typeface="Arial" panose="020B0604020202020204" pitchFamily="34" charset="0"/>
                <a:cs typeface="Arial" panose="020B0604020202020204" pitchFamily="34" charset="0"/>
              </a:rPr>
              <a:t> Chỉ đạo cơ sở khám bệnh, chữa bệnh trên địa bàn thực hiện điều trị cúm theo Hướng dẫn chẩn đoán và điều trị cúm của Bộ trưởng Bộ Y tế</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và</a:t>
            </a:r>
            <a:r>
              <a:rPr lang="vi-VN" sz="2200" dirty="0">
                <a:latin typeface="Arial" panose="020B0604020202020204" pitchFamily="34" charset="0"/>
                <a:cs typeface="Arial" panose="020B0604020202020204" pitchFamily="34" charset="0"/>
              </a:rPr>
              <a:t> chú trọng công tác kê đơn an toàn, hợp lý và hiệu quả</a:t>
            </a:r>
            <a:endParaRPr lang="en-US" sz="22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123034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a:extLst>
              <a:ext uri="{FF2B5EF4-FFF2-40B4-BE49-F238E27FC236}">
                <a16:creationId xmlns:a16="http://schemas.microsoft.com/office/drawing/2014/main" id="{CC684B45-8545-1AB5-996C-9DAD19A5DA87}"/>
              </a:ext>
            </a:extLst>
          </p:cNvPr>
          <p:cNvSpPr>
            <a:spLocks noGrp="1"/>
          </p:cNvSpPr>
          <p:nvPr>
            <p:ph type="title"/>
          </p:nvPr>
        </p:nvSpPr>
        <p:spPr>
          <a:xfrm>
            <a:off x="381000" y="228600"/>
            <a:ext cx="8610600" cy="533400"/>
          </a:xfrm>
        </p:spPr>
        <p:txBody>
          <a:bodyPr/>
          <a:lstStyle/>
          <a:p>
            <a:pPr algn="ctr" eaLnBrk="1" hangingPunct="1"/>
            <a:r>
              <a:rPr lang="en-US" altLang="en-US" sz="3600" i="1" dirty="0" err="1">
                <a:latin typeface="Arial" panose="020B0604020202020204" pitchFamily="34" charset="0"/>
                <a:cs typeface="Arial" panose="020B0604020202020204" pitchFamily="34" charset="0"/>
              </a:rPr>
              <a:t>Trân</a:t>
            </a:r>
            <a:r>
              <a:rPr lang="en-US" altLang="en-US" sz="3600" i="1" dirty="0">
                <a:latin typeface="Arial" panose="020B0604020202020204" pitchFamily="34" charset="0"/>
                <a:cs typeface="Arial" panose="020B0604020202020204" pitchFamily="34" charset="0"/>
              </a:rPr>
              <a:t> </a:t>
            </a:r>
            <a:r>
              <a:rPr lang="en-US" altLang="en-US" sz="3600" i="1" dirty="0" err="1">
                <a:latin typeface="Arial" panose="020B0604020202020204" pitchFamily="34" charset="0"/>
                <a:cs typeface="Arial" panose="020B0604020202020204" pitchFamily="34" charset="0"/>
              </a:rPr>
              <a:t>trọng</a:t>
            </a:r>
            <a:r>
              <a:rPr lang="en-US" altLang="en-US" sz="3600" i="1" dirty="0">
                <a:latin typeface="Arial" panose="020B0604020202020204" pitchFamily="34" charset="0"/>
                <a:cs typeface="Arial" panose="020B0604020202020204" pitchFamily="34" charset="0"/>
              </a:rPr>
              <a:t> </a:t>
            </a:r>
            <a:r>
              <a:rPr lang="en-US" altLang="en-US" sz="3600" i="1" dirty="0" err="1">
                <a:latin typeface="Arial" panose="020B0604020202020204" pitchFamily="34" charset="0"/>
                <a:cs typeface="Arial" panose="020B0604020202020204" pitchFamily="34" charset="0"/>
              </a:rPr>
              <a:t>cảm</a:t>
            </a:r>
            <a:r>
              <a:rPr lang="en-US" altLang="en-US" sz="3600" i="1" dirty="0">
                <a:latin typeface="Arial" panose="020B0604020202020204" pitchFamily="34" charset="0"/>
                <a:cs typeface="Arial" panose="020B0604020202020204" pitchFamily="34" charset="0"/>
              </a:rPr>
              <a:t> </a:t>
            </a:r>
            <a:r>
              <a:rPr lang="en-US" altLang="en-US" sz="3600" i="1" dirty="0" err="1">
                <a:latin typeface="Arial" panose="020B0604020202020204" pitchFamily="34" charset="0"/>
                <a:cs typeface="Arial" panose="020B0604020202020204" pitchFamily="34" charset="0"/>
              </a:rPr>
              <a:t>ơn</a:t>
            </a:r>
            <a:endParaRPr lang="en-US" altLang="en-US" sz="3600" i="1" dirty="0">
              <a:latin typeface="Arial" panose="020B0604020202020204" pitchFamily="34" charset="0"/>
              <a:cs typeface="Arial" panose="020B0604020202020204" pitchFamily="34" charset="0"/>
            </a:endParaRPr>
          </a:p>
        </p:txBody>
      </p:sp>
      <p:pic>
        <p:nvPicPr>
          <p:cNvPr id="33795" name="Picture 5" descr="C:\Users\ADMIN\Downloads\ảnh.JPG">
            <a:extLst>
              <a:ext uri="{FF2B5EF4-FFF2-40B4-BE49-F238E27FC236}">
                <a16:creationId xmlns:a16="http://schemas.microsoft.com/office/drawing/2014/main" id="{1965D0D2-A8DF-E3B3-EE7D-099115A2F2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896938"/>
            <a:ext cx="8991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35232BC1-F9CE-5E2B-2AFB-EA2824A41301}"/>
              </a:ext>
            </a:extLst>
          </p:cNvPr>
          <p:cNvSpPr>
            <a:spLocks noGrp="1"/>
          </p:cNvSpPr>
          <p:nvPr>
            <p:ph type="title"/>
          </p:nvPr>
        </p:nvSpPr>
        <p:spPr>
          <a:xfrm>
            <a:off x="460248" y="838200"/>
            <a:ext cx="8077200" cy="715962"/>
          </a:xfrm>
        </p:spPr>
        <p:txBody>
          <a:bodyPr/>
          <a:lstStyle/>
          <a:p>
            <a:pPr eaLnBrk="1" hangingPunct="1"/>
            <a:br>
              <a:rPr lang="en-US" altLang="en-US" dirty="0">
                <a:latin typeface="Arial" panose="020B0604020202020204" pitchFamily="34" charset="0"/>
                <a:cs typeface="Arial" panose="020B0604020202020204" pitchFamily="34" charset="0"/>
              </a:rPr>
            </a:br>
            <a:r>
              <a:rPr lang="en-US" altLang="en-US" b="1" dirty="0">
                <a:latin typeface="Arial" panose="020B0604020202020204" pitchFamily="34" charset="0"/>
                <a:cs typeface="Arial" panose="020B0604020202020204" pitchFamily="34" charset="0"/>
              </a:rPr>
              <a:t>A. </a:t>
            </a:r>
            <a:r>
              <a:rPr lang="en-US" altLang="en-US" b="1" dirty="0" err="1">
                <a:latin typeface="Arial" panose="020B0604020202020204" pitchFamily="34" charset="0"/>
                <a:cs typeface="Arial" panose="020B0604020202020204" pitchFamily="34" charset="0"/>
              </a:rPr>
              <a:t>Bệnh</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đậu</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mùa</a:t>
            </a:r>
            <a:r>
              <a:rPr lang="en-US" altLang="en-US" b="1" dirty="0">
                <a:latin typeface="Arial" panose="020B0604020202020204" pitchFamily="34" charset="0"/>
                <a:cs typeface="Arial" panose="020B0604020202020204" pitchFamily="34" charset="0"/>
              </a:rPr>
              <a:t> </a:t>
            </a:r>
            <a:r>
              <a:rPr lang="en-US" altLang="en-US" b="1" dirty="0" err="1">
                <a:latin typeface="Arial" panose="020B0604020202020204" pitchFamily="34" charset="0"/>
                <a:cs typeface="Arial" panose="020B0604020202020204" pitchFamily="34" charset="0"/>
              </a:rPr>
              <a:t>khỉ</a:t>
            </a:r>
            <a:br>
              <a:rPr lang="en-US" altLang="en-US" dirty="0">
                <a:latin typeface="Arial" panose="020B0604020202020204" pitchFamily="34" charset="0"/>
                <a:cs typeface="Arial" panose="020B0604020202020204" pitchFamily="34" charset="0"/>
              </a:rPr>
            </a:br>
            <a:r>
              <a:rPr lang="en-US" altLang="en-US" dirty="0">
                <a:latin typeface="Arial" panose="020B0604020202020204" pitchFamily="34" charset="0"/>
                <a:cs typeface="Arial" panose="020B0604020202020204" pitchFamily="34" charset="0"/>
              </a:rPr>
              <a:t>I. </a:t>
            </a:r>
            <a:r>
              <a:rPr lang="en-US" altLang="en-US" dirty="0" err="1">
                <a:latin typeface="Arial" panose="020B0604020202020204" pitchFamily="34" charset="0"/>
                <a:cs typeface="Arial" panose="020B0604020202020204" pitchFamily="34" charset="0"/>
              </a:rPr>
              <a:t>Mục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tiêu</a:t>
            </a:r>
            <a:r>
              <a:rPr lang="en-US" altLang="en-US" dirty="0">
                <a:latin typeface="Arial" panose="020B0604020202020204" pitchFamily="34" charset="0"/>
                <a:cs typeface="Arial" panose="020B0604020202020204" pitchFamily="34" charset="0"/>
              </a:rPr>
              <a:t>  </a:t>
            </a:r>
          </a:p>
        </p:txBody>
      </p:sp>
      <p:sp>
        <p:nvSpPr>
          <p:cNvPr id="7171" name="Content Placeholder 2">
            <a:extLst>
              <a:ext uri="{FF2B5EF4-FFF2-40B4-BE49-F238E27FC236}">
                <a16:creationId xmlns:a16="http://schemas.microsoft.com/office/drawing/2014/main" id="{BFD3AE42-2089-2CBC-7D5B-4758CB4C6B21}"/>
              </a:ext>
            </a:extLst>
          </p:cNvPr>
          <p:cNvSpPr>
            <a:spLocks noGrp="1"/>
          </p:cNvSpPr>
          <p:nvPr>
            <p:ph sz="quarter" idx="1"/>
          </p:nvPr>
        </p:nvSpPr>
        <p:spPr>
          <a:xfrm>
            <a:off x="457200" y="1752600"/>
            <a:ext cx="8305800" cy="4495800"/>
          </a:xfrm>
        </p:spPr>
        <p:txBody>
          <a:bodyPr/>
          <a:lstStyle/>
          <a:p>
            <a:pPr eaLnBrk="1" hangingPunct="1"/>
            <a:r>
              <a:rPr lang="en-US" altLang="en-US" sz="2800" dirty="0" err="1">
                <a:latin typeface="Arial" panose="020B0604020202020204" pitchFamily="34" charset="0"/>
                <a:cs typeface="Arial" panose="020B0604020202020204" pitchFamily="34" charset="0"/>
              </a:rPr>
              <a:t>Phát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sớm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trường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hợp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ngờ</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đậu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mùa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khỉ</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kịp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thời</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sở</a:t>
            </a:r>
            <a:r>
              <a:rPr lang="en-US" altLang="en-US" sz="2800" dirty="0">
                <a:latin typeface="Arial" panose="020B0604020202020204" pitchFamily="34" charset="0"/>
                <a:cs typeface="Arial" panose="020B0604020202020204" pitchFamily="34" charset="0"/>
              </a:rPr>
              <a:t> KCB </a:t>
            </a:r>
            <a:r>
              <a:rPr lang="en-US" altLang="en-US" sz="2800" dirty="0" err="1">
                <a:latin typeface="Arial" panose="020B0604020202020204" pitchFamily="34" charset="0"/>
                <a:cs typeface="Arial" panose="020B0604020202020204" pitchFamily="34" charset="0"/>
              </a:rPr>
              <a:t>chủ</a:t>
            </a:r>
            <a:r>
              <a:rPr lang="en-US" altLang="en-US" sz="2800" dirty="0">
                <a:latin typeface="Arial" panose="020B0604020202020204" pitchFamily="34" charset="0"/>
                <a:cs typeface="Arial" panose="020B0604020202020204" pitchFamily="34" charset="0"/>
              </a:rPr>
              <a:t> </a:t>
            </a:r>
            <a:r>
              <a:rPr lang="vi-VN" altLang="en-US" sz="2800" dirty="0">
                <a:latin typeface="Arial" panose="020B0604020202020204" pitchFamily="34" charset="0"/>
                <a:cs typeface="Arial" panose="020B0604020202020204" pitchFamily="34" charset="0"/>
              </a:rPr>
              <a:t>động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chuẩn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sẵn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sàng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ứng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đậu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mùa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khỉ</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hạn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chế</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thấp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nhất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tỷ</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lệ</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tử</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vong</a:t>
            </a:r>
            <a:endParaRPr lang="en-US" altLang="en-US" sz="2800" dirty="0">
              <a:latin typeface="Arial" panose="020B0604020202020204" pitchFamily="34" charset="0"/>
              <a:cs typeface="Arial" panose="020B0604020202020204" pitchFamily="34" charset="0"/>
            </a:endParaRPr>
          </a:p>
          <a:p>
            <a:pPr eaLnBrk="1" hangingPunct="1"/>
            <a:r>
              <a:rPr lang="en-US" altLang="en-US" sz="2800" dirty="0" err="1">
                <a:latin typeface="Arial" panose="020B0604020202020204" pitchFamily="34" charset="0"/>
                <a:cs typeface="Arial" panose="020B0604020202020204" pitchFamily="34" charset="0"/>
              </a:rPr>
              <a:t>Phòng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nhiễm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nhân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viên</a:t>
            </a:r>
            <a:r>
              <a:rPr lang="en-US" altLang="en-US" sz="2800" dirty="0">
                <a:latin typeface="Arial" panose="020B0604020202020204" pitchFamily="34" charset="0"/>
                <a:cs typeface="Arial" panose="020B0604020202020204" pitchFamily="34" charset="0"/>
              </a:rPr>
              <a:t> y </a:t>
            </a:r>
            <a:r>
              <a:rPr lang="en-US" altLang="en-US" sz="2800" dirty="0" err="1">
                <a:latin typeface="Arial" panose="020B0604020202020204" pitchFamily="34" charset="0"/>
                <a:cs typeface="Arial" panose="020B0604020202020204" pitchFamily="34" charset="0"/>
              </a:rPr>
              <a:t>tế</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cộng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đồng</a:t>
            </a:r>
            <a:r>
              <a:rPr lang="en-US" altLang="en-US" sz="2800" dirty="0">
                <a:latin typeface="Arial" panose="020B0604020202020204" pitchFamily="34" charset="0"/>
                <a:cs typeface="Arial" panose="020B0604020202020204" pitchFamily="34"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577DB9D-F68E-4EB7-8566-CDA90BBAC663}"/>
              </a:ext>
            </a:extLst>
          </p:cNvPr>
          <p:cNvSpPr>
            <a:spLocks noGrp="1"/>
          </p:cNvSpPr>
          <p:nvPr>
            <p:ph type="title"/>
          </p:nvPr>
        </p:nvSpPr>
        <p:spPr>
          <a:xfrm>
            <a:off x="457200" y="304800"/>
            <a:ext cx="8229600" cy="609600"/>
          </a:xfrm>
        </p:spPr>
        <p:txBody>
          <a:bodyPr/>
          <a:lstStyle/>
          <a:p>
            <a:r>
              <a:rPr lang="en-US" altLang="en-US" dirty="0">
                <a:latin typeface="Arial" panose="020B0604020202020204" pitchFamily="34" charset="0"/>
                <a:cs typeface="Arial" panose="020B0604020202020204" pitchFamily="34" charset="0"/>
              </a:rPr>
              <a:t>II. </a:t>
            </a:r>
            <a:r>
              <a:rPr lang="en-US" altLang="en-US" dirty="0" err="1">
                <a:latin typeface="Arial" panose="020B0604020202020204" pitchFamily="34" charset="0"/>
                <a:cs typeface="Arial" panose="020B0604020202020204" pitchFamily="34" charset="0"/>
              </a:rPr>
              <a:t>Tình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hình</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dịch</a:t>
            </a:r>
            <a:endParaRPr lang="vi-VN" altLang="en-US" dirty="0">
              <a:latin typeface="Arial" panose="020B0604020202020204" pitchFamily="34" charset="0"/>
              <a:cs typeface="Arial" panose="020B0604020202020204" pitchFamily="34" charset="0"/>
            </a:endParaRPr>
          </a:p>
        </p:txBody>
      </p:sp>
      <p:sp>
        <p:nvSpPr>
          <p:cNvPr id="9219" name="Content Placeholder 2">
            <a:extLst>
              <a:ext uri="{FF2B5EF4-FFF2-40B4-BE49-F238E27FC236}">
                <a16:creationId xmlns:a16="http://schemas.microsoft.com/office/drawing/2014/main" id="{250D0F79-EC0E-BBA6-4DD5-499E910A764A}"/>
              </a:ext>
            </a:extLst>
          </p:cNvPr>
          <p:cNvSpPr>
            <a:spLocks noGrp="1"/>
          </p:cNvSpPr>
          <p:nvPr>
            <p:ph sz="quarter" idx="1"/>
          </p:nvPr>
        </p:nvSpPr>
        <p:spPr>
          <a:xfrm>
            <a:off x="457200" y="990600"/>
            <a:ext cx="8382000" cy="5410200"/>
          </a:xfrm>
        </p:spPr>
        <p:txBody>
          <a:bodyPr/>
          <a:lstStyle/>
          <a:p>
            <a:pPr marL="241300" indent="-228600" algn="just">
              <a:spcBef>
                <a:spcPts val="780"/>
              </a:spcBef>
              <a:spcAft>
                <a:spcPts val="600"/>
              </a:spcAft>
              <a:buClr>
                <a:srgbClr val="D76321"/>
              </a:buClr>
              <a:buFont typeface="Wingdings"/>
              <a:buChar char=""/>
              <a:tabLst>
                <a:tab pos="241300" algn="l"/>
              </a:tabLst>
            </a:pPr>
            <a:r>
              <a:rPr lang="vi-VN" sz="2800" dirty="0">
                <a:solidFill>
                  <a:srgbClr val="333333"/>
                </a:solidFill>
                <a:latin typeface="Arial" panose="020B0604020202020204" pitchFamily="34" charset="0"/>
                <a:cs typeface="Arial" panose="020B0604020202020204" pitchFamily="34" charset="0"/>
              </a:rPr>
              <a:t>Bệnh đậu mùa khỉ là một bệnh truyền nhiễm cấp tính, gây dịch, do vi rút đậu mùa khỉ (monkey pox virus) gây ra và đặc trưng bởi tình trạng phát ban da</a:t>
            </a:r>
          </a:p>
          <a:p>
            <a:pPr marL="241300" indent="-228600" algn="just">
              <a:spcBef>
                <a:spcPts val="780"/>
              </a:spcBef>
              <a:spcAft>
                <a:spcPts val="600"/>
              </a:spcAft>
              <a:buClr>
                <a:srgbClr val="D76321"/>
              </a:buClr>
              <a:buFont typeface="Wingdings"/>
              <a:buChar char=""/>
              <a:tabLst>
                <a:tab pos="241300" algn="l"/>
              </a:tabLst>
            </a:pPr>
            <a:r>
              <a:rPr lang="vi-VN" sz="2800" dirty="0">
                <a:solidFill>
                  <a:srgbClr val="333333"/>
                </a:solidFill>
                <a:latin typeface="Arial" panose="020B0604020202020204" pitchFamily="34" charset="0"/>
                <a:cs typeface="Arial" panose="020B0604020202020204" pitchFamily="34" charset="0"/>
              </a:rPr>
              <a:t>Lây truyền từ động vật sang người </a:t>
            </a:r>
            <a:endParaRPr lang="en-US" sz="2800" dirty="0">
              <a:solidFill>
                <a:srgbClr val="333333"/>
              </a:solidFill>
              <a:latin typeface="Arial" panose="020B0604020202020204" pitchFamily="34" charset="0"/>
              <a:cs typeface="Arial" panose="020B0604020202020204" pitchFamily="34" charset="0"/>
            </a:endParaRPr>
          </a:p>
          <a:p>
            <a:pPr marL="241300" indent="-228600" algn="just">
              <a:spcBef>
                <a:spcPts val="780"/>
              </a:spcBef>
              <a:spcAft>
                <a:spcPts val="600"/>
              </a:spcAft>
              <a:buClr>
                <a:srgbClr val="D76321"/>
              </a:buClr>
              <a:buFont typeface="Wingdings"/>
              <a:buChar char=""/>
              <a:tabLst>
                <a:tab pos="241300" algn="l"/>
              </a:tabLst>
            </a:pPr>
            <a:r>
              <a:rPr lang="en-US" sz="2800" dirty="0" err="1">
                <a:solidFill>
                  <a:srgbClr val="333333"/>
                </a:solidFill>
                <a:latin typeface="Arial" panose="020B0604020202020204" pitchFamily="34" charset="0"/>
                <a:cs typeface="Arial" panose="020B0604020202020204" pitchFamily="34" charset="0"/>
              </a:rPr>
              <a:t>Hiện</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có</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khoảng</a:t>
            </a:r>
            <a:r>
              <a:rPr lang="en-US" sz="2800" dirty="0">
                <a:solidFill>
                  <a:srgbClr val="333333"/>
                </a:solidFill>
                <a:latin typeface="Arial" panose="020B0604020202020204" pitchFamily="34" charset="0"/>
                <a:cs typeface="Arial" panose="020B0604020202020204" pitchFamily="34" charset="0"/>
              </a:rPr>
              <a:t> 22.485 ca </a:t>
            </a:r>
            <a:r>
              <a:rPr lang="en-US" sz="2800" dirty="0" err="1">
                <a:solidFill>
                  <a:srgbClr val="333333"/>
                </a:solidFill>
                <a:latin typeface="Arial" panose="020B0604020202020204" pitchFamily="34" charset="0"/>
                <a:cs typeface="Arial" panose="020B0604020202020204" pitchFamily="34" charset="0"/>
              </a:rPr>
              <a:t>bệnh</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xác</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định</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tại</a:t>
            </a:r>
            <a:r>
              <a:rPr lang="en-US" sz="2800" dirty="0">
                <a:solidFill>
                  <a:srgbClr val="333333"/>
                </a:solidFill>
                <a:latin typeface="Arial" panose="020B0604020202020204" pitchFamily="34" charset="0"/>
                <a:cs typeface="Arial" panose="020B0604020202020204" pitchFamily="34" charset="0"/>
              </a:rPr>
              <a:t> 79 </a:t>
            </a:r>
            <a:r>
              <a:rPr lang="en-US" sz="2800" dirty="0" err="1">
                <a:solidFill>
                  <a:srgbClr val="333333"/>
                </a:solidFill>
                <a:latin typeface="Arial" panose="020B0604020202020204" pitchFamily="34" charset="0"/>
                <a:cs typeface="Arial" panose="020B0604020202020204" pitchFamily="34" charset="0"/>
              </a:rPr>
              <a:t>quốc</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gia</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và</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vùng</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lãnh</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thổ</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trong</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đó</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có</a:t>
            </a:r>
            <a:r>
              <a:rPr lang="en-US" sz="2800" dirty="0">
                <a:solidFill>
                  <a:srgbClr val="333333"/>
                </a:solidFill>
                <a:latin typeface="Arial" panose="020B0604020202020204" pitchFamily="34" charset="0"/>
                <a:cs typeface="Arial" panose="020B0604020202020204" pitchFamily="34" charset="0"/>
              </a:rPr>
              <a:t> 5 ca </a:t>
            </a:r>
            <a:r>
              <a:rPr lang="en-US" sz="2800" dirty="0" err="1">
                <a:solidFill>
                  <a:srgbClr val="333333"/>
                </a:solidFill>
                <a:latin typeface="Arial" panose="020B0604020202020204" pitchFamily="34" charset="0"/>
                <a:cs typeface="Arial" panose="020B0604020202020204" pitchFamily="34" charset="0"/>
              </a:rPr>
              <a:t>tử</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vong</a:t>
            </a:r>
            <a:endParaRPr lang="en-US" sz="2800" dirty="0">
              <a:solidFill>
                <a:srgbClr val="333333"/>
              </a:solidFill>
              <a:latin typeface="Arial" panose="020B0604020202020204" pitchFamily="34" charset="0"/>
              <a:cs typeface="Arial" panose="020B0604020202020204" pitchFamily="34" charset="0"/>
            </a:endParaRPr>
          </a:p>
          <a:p>
            <a:pPr marL="241300" indent="-228600" algn="just">
              <a:spcBef>
                <a:spcPts val="780"/>
              </a:spcBef>
              <a:spcAft>
                <a:spcPts val="600"/>
              </a:spcAft>
              <a:buClr>
                <a:srgbClr val="D76321"/>
              </a:buClr>
              <a:buFont typeface="Wingdings"/>
              <a:buChar char=""/>
              <a:tabLst>
                <a:tab pos="241300" algn="l"/>
              </a:tabLst>
            </a:pPr>
            <a:r>
              <a:rPr lang="en-US" sz="2800" dirty="0" err="1">
                <a:solidFill>
                  <a:srgbClr val="333333"/>
                </a:solidFill>
                <a:latin typeface="Arial" panose="020B0604020202020204" pitchFamily="34" charset="0"/>
                <a:cs typeface="Arial" panose="020B0604020202020204" pitchFamily="34" charset="0"/>
              </a:rPr>
              <a:t>Ngày</a:t>
            </a:r>
            <a:r>
              <a:rPr lang="en-US" sz="2800" dirty="0">
                <a:solidFill>
                  <a:srgbClr val="333333"/>
                </a:solidFill>
                <a:latin typeface="Arial" panose="020B0604020202020204" pitchFamily="34" charset="0"/>
                <a:cs typeface="Arial" panose="020B0604020202020204" pitchFamily="34" charset="0"/>
              </a:rPr>
              <a:t> 23/7/2022, WHO </a:t>
            </a:r>
            <a:r>
              <a:rPr lang="en-US" sz="2800" dirty="0" err="1">
                <a:solidFill>
                  <a:srgbClr val="333333"/>
                </a:solidFill>
                <a:latin typeface="Arial" panose="020B0604020202020204" pitchFamily="34" charset="0"/>
                <a:cs typeface="Arial" panose="020B0604020202020204" pitchFamily="34" charset="0"/>
              </a:rPr>
              <a:t>công</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bố</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tình</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trạng</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khẩn</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cấp</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về</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sức</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khỏe</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cộng</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đồng</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quốc</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tế</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đối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với</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bệnh</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đậu</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mùa</a:t>
            </a:r>
            <a:r>
              <a:rPr lang="en-US" sz="2800" dirty="0">
                <a:solidFill>
                  <a:srgbClr val="333333"/>
                </a:solidFill>
                <a:latin typeface="Arial" panose="020B0604020202020204" pitchFamily="34" charset="0"/>
                <a:cs typeface="Arial" panose="020B0604020202020204" pitchFamily="34" charset="0"/>
              </a:rPr>
              <a:t> </a:t>
            </a:r>
            <a:r>
              <a:rPr lang="en-US" sz="2800" dirty="0" err="1">
                <a:solidFill>
                  <a:srgbClr val="333333"/>
                </a:solidFill>
                <a:latin typeface="Arial" panose="020B0604020202020204" pitchFamily="34" charset="0"/>
                <a:cs typeface="Arial" panose="020B0604020202020204" pitchFamily="34" charset="0"/>
              </a:rPr>
              <a:t>khỉ</a:t>
            </a:r>
            <a:r>
              <a:rPr lang="en-US" sz="2800" dirty="0">
                <a:solidFill>
                  <a:srgbClr val="333333"/>
                </a:solidFill>
                <a:latin typeface="Arial" panose="020B0604020202020204" pitchFamily="34" charset="0"/>
                <a:cs typeface="Arial" panose="020B0604020202020204" pitchFamily="34" charset="0"/>
              </a:rPr>
              <a: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577DB9D-F68E-4EB7-8566-CDA90BBAC663}"/>
              </a:ext>
            </a:extLst>
          </p:cNvPr>
          <p:cNvSpPr>
            <a:spLocks noGrp="1"/>
          </p:cNvSpPr>
          <p:nvPr>
            <p:ph type="title"/>
          </p:nvPr>
        </p:nvSpPr>
        <p:spPr>
          <a:xfrm>
            <a:off x="457200" y="304800"/>
            <a:ext cx="8229600" cy="609600"/>
          </a:xfrm>
        </p:spPr>
        <p:txBody>
          <a:bodyPr/>
          <a:lstStyle/>
          <a:p>
            <a:r>
              <a:rPr lang="en-US" altLang="en-US" dirty="0">
                <a:latin typeface="Arial" panose="020B0604020202020204" pitchFamily="34" charset="0"/>
                <a:cs typeface="Arial" panose="020B0604020202020204" pitchFamily="34" charset="0"/>
              </a:rPr>
              <a:t>III. </a:t>
            </a:r>
            <a:r>
              <a:rPr lang="en-US" altLang="en-US" dirty="0" err="1">
                <a:latin typeface="Arial" panose="020B0604020202020204" pitchFamily="34" charset="0"/>
                <a:cs typeface="Arial" panose="020B0604020202020204" pitchFamily="34" charset="0"/>
              </a:rPr>
              <a:t>Phân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tuyến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endParaRPr lang="vi-VN" altLang="en-US" dirty="0">
              <a:latin typeface="Arial" panose="020B0604020202020204" pitchFamily="34" charset="0"/>
              <a:cs typeface="Arial" panose="020B0604020202020204" pitchFamily="34" charset="0"/>
            </a:endParaRPr>
          </a:p>
        </p:txBody>
      </p:sp>
      <p:sp>
        <p:nvSpPr>
          <p:cNvPr id="9219" name="Content Placeholder 2">
            <a:extLst>
              <a:ext uri="{FF2B5EF4-FFF2-40B4-BE49-F238E27FC236}">
                <a16:creationId xmlns:a16="http://schemas.microsoft.com/office/drawing/2014/main" id="{250D0F79-EC0E-BBA6-4DD5-499E910A764A}"/>
              </a:ext>
            </a:extLst>
          </p:cNvPr>
          <p:cNvSpPr>
            <a:spLocks noGrp="1"/>
          </p:cNvSpPr>
          <p:nvPr>
            <p:ph sz="quarter" idx="1"/>
          </p:nvPr>
        </p:nvSpPr>
        <p:spPr>
          <a:xfrm>
            <a:off x="457200" y="1143000"/>
            <a:ext cx="3886200" cy="5257800"/>
          </a:xfrm>
        </p:spPr>
        <p:txBody>
          <a:bodyPr/>
          <a:lstStyle/>
          <a:p>
            <a:pPr marL="241300" indent="-228600" algn="just">
              <a:spcBef>
                <a:spcPts val="780"/>
              </a:spcBef>
              <a:spcAft>
                <a:spcPts val="600"/>
              </a:spcAft>
              <a:buClr>
                <a:srgbClr val="D76321"/>
              </a:buClr>
              <a:buFont typeface="Wingdings"/>
              <a:buChar char=""/>
              <a:tabLst>
                <a:tab pos="241300" algn="l"/>
              </a:tabLst>
            </a:pP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Ngày</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29/7/2022,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Bộ</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Y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tế</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đã</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có</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Quyết</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định</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số</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2099/QĐ-BYT ban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hành</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hướng</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dẫn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chẩn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đoán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điều</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trị</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và</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dự</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phòng</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bệnh</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đậu</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mùa</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khỉ</a:t>
            </a:r>
            <a:endParaRPr lang="en-US" sz="2800" dirty="0">
              <a:solidFill>
                <a:srgbClr val="333333"/>
              </a:solidFill>
              <a:latin typeface="Arial" panose="020B0604020202020204" pitchFamily="34" charset="0"/>
              <a:ea typeface="Tahoma" panose="020B0604030504040204" pitchFamily="34" charset="0"/>
              <a:cs typeface="Arial" panose="020B0604020202020204" pitchFamily="34" charset="0"/>
            </a:endParaRPr>
          </a:p>
          <a:p>
            <a:pPr marL="241300" indent="-228600" algn="just">
              <a:spcBef>
                <a:spcPts val="780"/>
              </a:spcBef>
              <a:spcAft>
                <a:spcPts val="600"/>
              </a:spcAft>
              <a:buClr>
                <a:srgbClr val="D76321"/>
              </a:buClr>
              <a:buFont typeface="Wingdings"/>
              <a:buChar char=""/>
              <a:tabLst>
                <a:tab pos="241300" algn="l"/>
              </a:tabLst>
            </a:pPr>
            <a:endParaRPr lang="en-US" sz="2800" dirty="0">
              <a:solidFill>
                <a:srgbClr val="333333"/>
              </a:solidFill>
              <a:latin typeface="Arial" panose="020B0604020202020204" pitchFamily="34" charset="0"/>
              <a:ea typeface="Tahoma" panose="020B060403050404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6D3D169-1884-DC46-0C5B-095F6094A206}"/>
              </a:ext>
            </a:extLst>
          </p:cNvPr>
          <p:cNvPicPr>
            <a:picLocks noChangeAspect="1"/>
          </p:cNvPicPr>
          <p:nvPr/>
        </p:nvPicPr>
        <p:blipFill>
          <a:blip r:embed="rId2"/>
          <a:stretch>
            <a:fillRect/>
          </a:stretch>
        </p:blipFill>
        <p:spPr>
          <a:xfrm>
            <a:off x="4648200" y="990600"/>
            <a:ext cx="4038600" cy="5410200"/>
          </a:xfrm>
          <a:prstGeom prst="rect">
            <a:avLst/>
          </a:prstGeom>
        </p:spPr>
      </p:pic>
    </p:spTree>
    <p:extLst>
      <p:ext uri="{BB962C8B-B14F-4D97-AF65-F5344CB8AC3E}">
        <p14:creationId xmlns:p14="http://schemas.microsoft.com/office/powerpoint/2010/main" val="1146696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5C91D89-A721-6FA3-9FAF-123A52A4CE07}"/>
              </a:ext>
            </a:extLst>
          </p:cNvPr>
          <p:cNvSpPr>
            <a:spLocks noGrp="1"/>
          </p:cNvSpPr>
          <p:nvPr>
            <p:ph type="title"/>
          </p:nvPr>
        </p:nvSpPr>
        <p:spPr>
          <a:xfrm>
            <a:off x="381000" y="274638"/>
            <a:ext cx="8305800" cy="639762"/>
          </a:xfrm>
        </p:spPr>
        <p:txBody>
          <a:bodyPr/>
          <a:lstStyle/>
          <a:p>
            <a:pPr eaLnBrk="1" hangingPunct="1"/>
            <a:r>
              <a:rPr lang="en-US" altLang="en-US" dirty="0">
                <a:latin typeface="Times New Roman" panose="02020603050405020304" pitchFamily="18" charset="0"/>
                <a:cs typeface="Times New Roman" panose="02020603050405020304" pitchFamily="18" charset="0"/>
              </a:rPr>
              <a:t>III. </a:t>
            </a:r>
            <a:r>
              <a:rPr lang="en-US" altLang="en-US" dirty="0" err="1">
                <a:latin typeface="Times New Roman" panose="02020603050405020304" pitchFamily="18" charset="0"/>
                <a:cs typeface="Times New Roman" panose="02020603050405020304" pitchFamily="18" charset="0"/>
              </a:rPr>
              <a:t>Phân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tuyến</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điều</a:t>
            </a:r>
            <a:r>
              <a:rPr lang="en-US" altLang="en-US" dirty="0">
                <a:latin typeface="Times New Roman" panose="02020603050405020304" pitchFamily="18" charset="0"/>
                <a:cs typeface="Times New Roman" panose="02020603050405020304" pitchFamily="18" charset="0"/>
              </a:rPr>
              <a:t> </a:t>
            </a:r>
            <a:r>
              <a:rPr lang="en-US" altLang="en-US" dirty="0" err="1">
                <a:latin typeface="Times New Roman" panose="02020603050405020304" pitchFamily="18" charset="0"/>
                <a:cs typeface="Times New Roman" panose="02020603050405020304" pitchFamily="18" charset="0"/>
              </a:rPr>
              <a:t>trị</a:t>
            </a:r>
            <a:endParaRPr lang="en-US" altLang="en-US"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883C5B85-6577-420A-C737-38AFBA04AD8D}"/>
              </a:ext>
            </a:extLst>
          </p:cNvPr>
          <p:cNvSpPr>
            <a:spLocks noGrp="1"/>
          </p:cNvSpPr>
          <p:nvPr>
            <p:ph sz="quarter" idx="1"/>
          </p:nvPr>
        </p:nvSpPr>
        <p:spPr>
          <a:xfrm>
            <a:off x="457200" y="914400"/>
            <a:ext cx="8229600" cy="5715000"/>
          </a:xfrm>
        </p:spPr>
        <p:txBody>
          <a:bodyPr/>
          <a:lstStyle/>
          <a:p>
            <a:pPr marL="0" indent="0" eaLnBrk="1" hangingPunct="1">
              <a:buNone/>
            </a:pP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Trong</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giai</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đoạn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hiện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nay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tạm</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thời</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phân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tuyến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điều</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trị</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như</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sau</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a:t>
            </a:r>
            <a:endParaRPr lang="en-US" sz="2800" dirty="0">
              <a:latin typeface="Arial" panose="020B0604020202020204" pitchFamily="34" charset="0"/>
              <a:ea typeface="Calibri" panose="020F0502020204030204" pitchFamily="34" charset="0"/>
              <a:cs typeface="Arial" panose="020B0604020202020204" pitchFamily="34" charset="0"/>
            </a:endParaRPr>
          </a:p>
          <a:p>
            <a:pPr marL="0" indent="0" eaLnBrk="1" hangingPunct="1">
              <a:buNone/>
            </a:pPr>
            <a:r>
              <a:rPr lang="vi-VN" sz="2800" dirty="0">
                <a:latin typeface="Arial" panose="020B0604020202020204" pitchFamily="34" charset="0"/>
                <a:ea typeface="Calibri" panose="020F0502020204030204" pitchFamily="34" charset="0"/>
                <a:cs typeface="Arial" panose="020B0604020202020204" pitchFamily="34" charset="0"/>
              </a:rPr>
              <a:t>Tại y tế xã</a:t>
            </a:r>
            <a:r>
              <a:rPr lang="en-US" sz="2800" dirty="0">
                <a:latin typeface="Arial" panose="020B0604020202020204" pitchFamily="34" charset="0"/>
                <a:ea typeface="Calibri" panose="020F0502020204030204" pitchFamily="34" charset="0"/>
                <a:cs typeface="Arial" panose="020B0604020202020204" pitchFamily="34" charset="0"/>
              </a:rPr>
              <a:t>/</a:t>
            </a:r>
            <a:r>
              <a:rPr lang="en-US" sz="2800" dirty="0" err="1">
                <a:latin typeface="Arial" panose="020B0604020202020204" pitchFamily="34" charset="0"/>
                <a:ea typeface="Calibri" panose="020F0502020204030204" pitchFamily="34" charset="0"/>
                <a:cs typeface="Arial" panose="020B0604020202020204" pitchFamily="34" charset="0"/>
              </a:rPr>
              <a:t>phường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quận</a:t>
            </a:r>
            <a:r>
              <a:rPr lang="en-US" sz="2800" dirty="0">
                <a:latin typeface="Arial" panose="020B0604020202020204" pitchFamily="34" charset="0"/>
                <a:ea typeface="Calibri" panose="020F0502020204030204" pitchFamily="34" charset="0"/>
                <a:cs typeface="Arial" panose="020B0604020202020204" pitchFamily="34" charset="0"/>
              </a:rPr>
              <a:t>/</a:t>
            </a:r>
            <a:r>
              <a:rPr lang="vi-VN" sz="2800" dirty="0">
                <a:latin typeface="Arial" panose="020B0604020202020204" pitchFamily="34" charset="0"/>
                <a:ea typeface="Calibri" panose="020F0502020204030204" pitchFamily="34" charset="0"/>
                <a:cs typeface="Arial" panose="020B0604020202020204" pitchFamily="34" charset="0"/>
              </a:rPr>
              <a:t>huyện</a:t>
            </a:r>
            <a:endParaRPr lang="en-US" altLang="en-US" sz="2800" dirty="0">
              <a:latin typeface="Arial" panose="020B0604020202020204" pitchFamily="34" charset="0"/>
              <a:cs typeface="Arial" panose="020B0604020202020204" pitchFamily="34" charset="0"/>
            </a:endParaRPr>
          </a:p>
          <a:p>
            <a:pPr marL="514350" indent="-514350" eaLnBrk="1" hangingPunct="1">
              <a:buFont typeface="Calibri" panose="020F0502020204030204" pitchFamily="34" charset="0"/>
              <a:buAutoNum type="arabicPeriod"/>
            </a:pPr>
            <a:r>
              <a:rPr lang="en-US" altLang="en-US" sz="2800" dirty="0" err="1">
                <a:latin typeface="Arial" panose="020B0604020202020204" pitchFamily="34" charset="0"/>
                <a:cs typeface="Arial" panose="020B0604020202020204" pitchFamily="34" charset="0"/>
              </a:rPr>
              <a:t>Phát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tr</a:t>
            </a:r>
            <a:r>
              <a:rPr lang="vi-VN" altLang="en-US" sz="2800" dirty="0">
                <a:latin typeface="Arial" panose="020B0604020202020204" pitchFamily="34" charset="0"/>
                <a:cs typeface="Arial" panose="020B0604020202020204" pitchFamily="34" charset="0"/>
              </a:rPr>
              <a:t>ường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hợp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ngờ</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cộng</a:t>
            </a:r>
            <a:r>
              <a:rPr lang="en-US" altLang="en-US" sz="2800" dirty="0">
                <a:latin typeface="Arial" panose="020B0604020202020204" pitchFamily="34" charset="0"/>
                <a:cs typeface="Arial" panose="020B0604020202020204" pitchFamily="34" charset="0"/>
              </a:rPr>
              <a:t> </a:t>
            </a:r>
            <a:r>
              <a:rPr lang="vi-VN" altLang="en-US" sz="2800" dirty="0">
                <a:latin typeface="Arial" panose="020B0604020202020204" pitchFamily="34" charset="0"/>
                <a:cs typeface="Arial" panose="020B0604020202020204" pitchFamily="34" charset="0"/>
              </a:rPr>
              <a:t>đồng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ca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khám</a:t>
            </a:r>
            <a:endParaRPr lang="en-US" altLang="en-US" sz="2800" dirty="0">
              <a:latin typeface="Arial" panose="020B0604020202020204" pitchFamily="34" charset="0"/>
              <a:cs typeface="Arial" panose="020B0604020202020204" pitchFamily="34" charset="0"/>
            </a:endParaRPr>
          </a:p>
          <a:p>
            <a:pPr marL="514350" indent="-514350" eaLnBrk="1" hangingPunct="1">
              <a:buFont typeface="Calibri" panose="020F0502020204030204" pitchFamily="34" charset="0"/>
              <a:buAutoNum type="arabicPeriod"/>
            </a:pPr>
            <a:r>
              <a:rPr lang="en-US" sz="2800" dirty="0" err="1">
                <a:latin typeface="Arial" panose="020B0604020202020204" pitchFamily="34" charset="0"/>
                <a:ea typeface="Calibri" panose="020F0502020204030204" pitchFamily="34" charset="0"/>
                <a:cs typeface="Arial" panose="020B0604020202020204" pitchFamily="34" charset="0"/>
              </a:rPr>
              <a:t>Quản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lý</a:t>
            </a:r>
            <a:r>
              <a:rPr lang="en-US" sz="2800" dirty="0">
                <a:latin typeface="Arial" panose="020B0604020202020204" pitchFamily="34" charset="0"/>
                <a:ea typeface="Calibri" panose="020F0502020204030204" pitchFamily="34" charset="0"/>
                <a:cs typeface="Arial" panose="020B0604020202020204" pitchFamily="34" charset="0"/>
              </a:rPr>
              <a:t> </a:t>
            </a:r>
            <a:r>
              <a:rPr lang="vi-VN" sz="2800" dirty="0">
                <a:latin typeface="Arial" panose="020B0604020202020204" pitchFamily="34" charset="0"/>
                <a:ea typeface="Calibri" panose="020F0502020204030204" pitchFamily="34" charset="0"/>
                <a:cs typeface="Arial" panose="020B0604020202020204" pitchFamily="34" charset="0"/>
              </a:rPr>
              <a:t>ca bệnh không triệu chứng, ca bệnh nhẹ</a:t>
            </a:r>
            <a:r>
              <a:rPr lang="en-US" sz="2800" dirty="0">
                <a:latin typeface="Arial" panose="020B0604020202020204" pitchFamily="34" charset="0"/>
                <a:ea typeface="Calibri" panose="020F0502020204030204" pitchFamily="34" charset="0"/>
                <a:cs typeface="Arial" panose="020B0604020202020204" pitchFamily="34" charset="0"/>
              </a:rPr>
              <a:t>.</a:t>
            </a:r>
            <a:r>
              <a:rPr lang="vi-VN" sz="2800" dirty="0">
                <a:latin typeface="Arial" panose="020B0604020202020204" pitchFamily="34" charset="0"/>
                <a:ea typeface="Calibri" panose="020F050202020403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tạm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hội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chẩn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tuyến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để</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chỗ</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chuyển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tuyến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dấu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nặng</a:t>
            </a:r>
            <a:endParaRPr lang="en-US" altLang="en-US" sz="2800" dirty="0">
              <a:latin typeface="Arial" panose="020B0604020202020204" pitchFamily="34" charset="0"/>
              <a:cs typeface="Arial" panose="020B0604020202020204" pitchFamily="34" charset="0"/>
            </a:endParaRPr>
          </a:p>
          <a:p>
            <a:pPr marL="514350" indent="-514350" eaLnBrk="1" hangingPunct="1">
              <a:buFont typeface="Calibri" panose="020F0502020204030204" pitchFamily="34" charset="0"/>
              <a:buAutoNum type="arabicPeriod"/>
            </a:pPr>
            <a:r>
              <a:rPr lang="en-US" altLang="en-US" sz="2800" dirty="0" err="1">
                <a:latin typeface="Arial" panose="020B0604020202020204" pitchFamily="34" charset="0"/>
                <a:cs typeface="Arial" panose="020B0604020202020204" pitchFamily="34" charset="0"/>
              </a:rPr>
              <a:t>Phối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hợp</a:t>
            </a:r>
            <a:r>
              <a:rPr lang="en-US" altLang="en-US" sz="2800" dirty="0">
                <a:latin typeface="Arial" panose="020B0604020202020204" pitchFamily="34" charset="0"/>
                <a:cs typeface="Arial" panose="020B0604020202020204" pitchFamily="34" charset="0"/>
              </a:rPr>
              <a:t> c</a:t>
            </a:r>
            <a:r>
              <a:rPr lang="vi-VN" altLang="en-US" sz="2800" dirty="0">
                <a:latin typeface="Arial" panose="020B0604020202020204" pitchFamily="34" charset="0"/>
                <a:cs typeface="Arial" panose="020B0604020202020204" pitchFamily="34" charset="0"/>
              </a:rPr>
              <a:t>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a:t>
            </a:r>
            <a:r>
              <a:rPr lang="en-US" altLang="en-US" sz="2800" dirty="0">
                <a:latin typeface="Arial" panose="020B0604020202020204" pitchFamily="34" charset="0"/>
                <a:cs typeface="Arial" panose="020B0604020202020204" pitchFamily="34" charset="0"/>
              </a:rPr>
              <a:t> y </a:t>
            </a:r>
            <a:r>
              <a:rPr lang="en-US" altLang="en-US" sz="2800" dirty="0" err="1">
                <a:latin typeface="Arial" panose="020B0604020202020204" pitchFamily="34" charset="0"/>
                <a:cs typeface="Arial" panose="020B0604020202020204" pitchFamily="34" charset="0"/>
              </a:rPr>
              <a:t>tế</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dự</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phòng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truyền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thông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tuyến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công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giám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truyền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thông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vi-VN" altLang="en-US" sz="2800" dirty="0">
                <a:latin typeface="Arial" panose="020B0604020202020204" pitchFamily="34" charset="0"/>
                <a:cs typeface="Arial" panose="020B0604020202020204" pitchFamily="34" charset="0"/>
              </a:rPr>
              <a:t>đ</a:t>
            </a:r>
            <a:r>
              <a:rPr lang="en-US" altLang="en-US" sz="2800" dirty="0" err="1">
                <a:latin typeface="Arial" panose="020B0604020202020204" pitchFamily="34" charset="0"/>
                <a:cs typeface="Arial" panose="020B0604020202020204" pitchFamily="34" charset="0"/>
              </a:rPr>
              <a:t>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D5C91D89-A721-6FA3-9FAF-123A52A4CE07}"/>
              </a:ext>
            </a:extLst>
          </p:cNvPr>
          <p:cNvSpPr>
            <a:spLocks noGrp="1"/>
          </p:cNvSpPr>
          <p:nvPr>
            <p:ph type="title"/>
          </p:nvPr>
        </p:nvSpPr>
        <p:spPr>
          <a:xfrm>
            <a:off x="381000" y="274638"/>
            <a:ext cx="8305800" cy="639762"/>
          </a:xfrm>
        </p:spPr>
        <p:txBody>
          <a:bodyPr/>
          <a:lstStyle/>
          <a:p>
            <a:pPr eaLnBrk="1" hangingPunct="1"/>
            <a:r>
              <a:rPr lang="en-US" altLang="en-US" dirty="0">
                <a:latin typeface="Arial" panose="020B0604020202020204" pitchFamily="34" charset="0"/>
                <a:cs typeface="Arial" panose="020B0604020202020204" pitchFamily="34" charset="0"/>
              </a:rPr>
              <a:t>III. </a:t>
            </a:r>
            <a:r>
              <a:rPr lang="en-US" altLang="en-US" dirty="0" err="1">
                <a:latin typeface="Arial" panose="020B0604020202020204" pitchFamily="34" charset="0"/>
                <a:cs typeface="Arial" panose="020B0604020202020204" pitchFamily="34" charset="0"/>
              </a:rPr>
              <a:t>Phân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tuyến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endParaRPr lang="en-US" altLang="en-US" dirty="0">
              <a:latin typeface="Arial" panose="020B0604020202020204" pitchFamily="34" charset="0"/>
              <a:cs typeface="Arial" panose="020B0604020202020204" pitchFamily="34" charset="0"/>
            </a:endParaRPr>
          </a:p>
        </p:txBody>
      </p:sp>
      <p:sp>
        <p:nvSpPr>
          <p:cNvPr id="14339" name="Content Placeholder 2">
            <a:extLst>
              <a:ext uri="{FF2B5EF4-FFF2-40B4-BE49-F238E27FC236}">
                <a16:creationId xmlns:a16="http://schemas.microsoft.com/office/drawing/2014/main" id="{883C5B85-6577-420A-C737-38AFBA04AD8D}"/>
              </a:ext>
            </a:extLst>
          </p:cNvPr>
          <p:cNvSpPr>
            <a:spLocks noGrp="1"/>
          </p:cNvSpPr>
          <p:nvPr>
            <p:ph sz="quarter" idx="1"/>
          </p:nvPr>
        </p:nvSpPr>
        <p:spPr>
          <a:xfrm>
            <a:off x="457200" y="914400"/>
            <a:ext cx="8229600" cy="5715000"/>
          </a:xfrm>
        </p:spPr>
        <p:txBody>
          <a:bodyPr/>
          <a:lstStyle/>
          <a:p>
            <a:pPr marL="0" indent="0" eaLnBrk="1" hangingPunct="1">
              <a:buNone/>
            </a:pPr>
            <a:r>
              <a:rPr lang="vi-VN" sz="2800" dirty="0">
                <a:latin typeface="Arial" panose="020B0604020202020204" pitchFamily="34" charset="0"/>
                <a:ea typeface="Calibri" panose="020F0502020204030204" pitchFamily="34" charset="0"/>
                <a:cs typeface="Arial" panose="020B0604020202020204" pitchFamily="34" charset="0"/>
              </a:rPr>
              <a:t>Tại </a:t>
            </a:r>
            <a:r>
              <a:rPr lang="en-US" sz="2800" dirty="0">
                <a:latin typeface="Arial" panose="020B0604020202020204" pitchFamily="34" charset="0"/>
                <a:ea typeface="Calibri" panose="020F0502020204030204" pitchFamily="34" charset="0"/>
                <a:cs typeface="Arial" panose="020B0604020202020204" pitchFamily="34" charset="0"/>
              </a:rPr>
              <a:t>t</a:t>
            </a:r>
            <a:r>
              <a:rPr lang="vi-VN" sz="2800" dirty="0">
                <a:latin typeface="Arial" panose="020B0604020202020204" pitchFamily="34" charset="0"/>
                <a:ea typeface="Calibri" panose="020F0502020204030204" pitchFamily="34" charset="0"/>
                <a:cs typeface="Arial" panose="020B0604020202020204" pitchFamily="34" charset="0"/>
              </a:rPr>
              <a:t>uyến tỉnh, trung ương</a:t>
            </a:r>
            <a:endParaRPr lang="en-US" altLang="en-US" sz="2800" dirty="0">
              <a:latin typeface="Arial" panose="020B0604020202020204" pitchFamily="34" charset="0"/>
              <a:cs typeface="Arial" panose="020B0604020202020204" pitchFamily="34" charset="0"/>
            </a:endParaRPr>
          </a:p>
          <a:p>
            <a:pPr marL="514350" indent="-514350" eaLnBrk="1" hangingPunct="1">
              <a:buFont typeface="Calibri" panose="020F0502020204030204" pitchFamily="34" charset="0"/>
              <a:buAutoNum type="arabicPeriod"/>
            </a:pPr>
            <a:r>
              <a:rPr lang="en-US" altLang="en-US" sz="2800" dirty="0" err="1">
                <a:latin typeface="Arial" panose="020B0604020202020204" pitchFamily="34" charset="0"/>
                <a:cs typeface="Arial" panose="020B0604020202020204" pitchFamily="34" charset="0"/>
              </a:rPr>
              <a:t>Tăng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cường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cảnh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tr</a:t>
            </a:r>
            <a:r>
              <a:rPr lang="vi-VN" altLang="en-US" sz="2800" dirty="0">
                <a:latin typeface="Arial" panose="020B0604020202020204" pitchFamily="34" charset="0"/>
                <a:cs typeface="Arial" panose="020B0604020202020204" pitchFamily="34" charset="0"/>
              </a:rPr>
              <a:t>ường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hợp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ngờ</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khám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tại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viện</a:t>
            </a:r>
            <a:endParaRPr lang="en-US" altLang="en-US" sz="2800" dirty="0">
              <a:latin typeface="Arial" panose="020B0604020202020204" pitchFamily="34" charset="0"/>
              <a:cs typeface="Arial" panose="020B0604020202020204" pitchFamily="34" charset="0"/>
            </a:endParaRPr>
          </a:p>
          <a:p>
            <a:pPr marL="514350" indent="-514350" eaLnBrk="1" hangingPunct="1">
              <a:buFont typeface="Calibri" panose="020F0502020204030204" pitchFamily="34" charset="0"/>
              <a:buAutoNum type="arabicPeriod"/>
            </a:pP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hoặc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phối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hợp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sở</a:t>
            </a:r>
            <a:r>
              <a:rPr lang="en-US" altLang="en-US" sz="2800" dirty="0">
                <a:latin typeface="Arial" panose="020B0604020202020204" pitchFamily="34" charset="0"/>
                <a:cs typeface="Arial" panose="020B0604020202020204" pitchFamily="34" charset="0"/>
              </a:rPr>
              <a:t> y </a:t>
            </a:r>
            <a:r>
              <a:rPr lang="en-US" altLang="en-US" sz="2800" dirty="0" err="1">
                <a:latin typeface="Arial" panose="020B0604020202020204" pitchFamily="34" charset="0"/>
                <a:cs typeface="Arial" panose="020B0604020202020204" pitchFamily="34" charset="0"/>
              </a:rPr>
              <a:t>tế</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tuyến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dưới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những</a:t>
            </a:r>
            <a:r>
              <a:rPr lang="en-US" altLang="en-US" sz="2800" dirty="0">
                <a:latin typeface="Arial" panose="020B0604020202020204" pitchFamily="34" charset="0"/>
                <a:cs typeface="Arial" panose="020B0604020202020204" pitchFamily="34" charset="0"/>
              </a:rPr>
              <a:t> ca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đầu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xâm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nhập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Việt</a:t>
            </a:r>
            <a:r>
              <a:rPr lang="en-US" altLang="en-US" sz="2800" dirty="0">
                <a:latin typeface="Arial" panose="020B0604020202020204" pitchFamily="34" charset="0"/>
                <a:cs typeface="Arial" panose="020B0604020202020204" pitchFamily="34" charset="0"/>
              </a:rPr>
              <a:t> Nam</a:t>
            </a:r>
          </a:p>
          <a:p>
            <a:pPr marL="514350" indent="-514350" eaLnBrk="1" hangingPunct="1">
              <a:buFont typeface="Calibri" panose="020F0502020204030204" pitchFamily="34" charset="0"/>
              <a:buAutoNum type="arabicPeriod"/>
            </a:pPr>
            <a:r>
              <a:rPr lang="en-US" altLang="en-US" sz="2800" dirty="0" err="1">
                <a:latin typeface="Arial" panose="020B0604020202020204" pitchFamily="34" charset="0"/>
                <a:cs typeface="Arial" panose="020B0604020202020204" pitchFamily="34" charset="0"/>
              </a:rPr>
              <a:t>Tổ</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chức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tập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huấn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sở</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khám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chữa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endParaRPr lang="en-US" altLang="en-US" sz="2800" dirty="0">
              <a:latin typeface="Arial" panose="020B0604020202020204" pitchFamily="34" charset="0"/>
              <a:cs typeface="Arial" panose="020B0604020202020204" pitchFamily="34" charset="0"/>
            </a:endParaRPr>
          </a:p>
          <a:p>
            <a:pPr marL="514350" indent="-514350" eaLnBrk="1" hangingPunct="1">
              <a:buFont typeface="Calibri" panose="020F0502020204030204" pitchFamily="34" charset="0"/>
              <a:buAutoNum type="arabicPeriod"/>
            </a:pPr>
            <a:r>
              <a:rPr lang="en-US" altLang="en-US" sz="2800" dirty="0" err="1">
                <a:latin typeface="Arial" panose="020B0604020202020204" pitchFamily="34" charset="0"/>
                <a:cs typeface="Arial" panose="020B0604020202020204" pitchFamily="34" charset="0"/>
              </a:rPr>
              <a:t>Kiểm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hướng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hỗ</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trợ</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tuyến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dưới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công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tác</a:t>
            </a:r>
            <a:r>
              <a:rPr lang="en-US" altLang="en-US" sz="2800" dirty="0">
                <a:latin typeface="Arial" panose="020B0604020202020204" pitchFamily="34" charset="0"/>
                <a:cs typeface="Arial" panose="020B0604020202020204" pitchFamily="34" charset="0"/>
              </a:rPr>
              <a:t> </a:t>
            </a:r>
            <a:r>
              <a:rPr lang="vi-VN" altLang="en-US" sz="2800" dirty="0">
                <a:latin typeface="Arial" panose="020B0604020202020204" pitchFamily="34" charset="0"/>
                <a:cs typeface="Arial" panose="020B0604020202020204" pitchFamily="34" charset="0"/>
              </a:rPr>
              <a:t>đ</a:t>
            </a:r>
            <a:r>
              <a:rPr lang="en-US" altLang="en-US" sz="2800" dirty="0" err="1">
                <a:latin typeface="Arial" panose="020B0604020202020204" pitchFamily="34" charset="0"/>
                <a:cs typeface="Arial" panose="020B0604020202020204" pitchFamily="34" charset="0"/>
              </a:rPr>
              <a:t>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endParaRPr lang="en-US" altLang="en-US" sz="2800" dirty="0">
              <a:latin typeface="Arial" panose="020B0604020202020204" pitchFamily="34" charset="0"/>
              <a:cs typeface="Arial" panose="020B0604020202020204" pitchFamily="34" charset="0"/>
            </a:endParaRPr>
          </a:p>
          <a:p>
            <a:pPr marL="514350" indent="-514350" eaLnBrk="1" hangingPunct="1">
              <a:buFont typeface="Calibri" panose="020F0502020204030204" pitchFamily="34" charset="0"/>
              <a:buAutoNum type="arabicPeriod"/>
            </a:pPr>
            <a:r>
              <a:rPr lang="en-US" altLang="en-US" sz="2800" dirty="0" err="1">
                <a:latin typeface="Arial" panose="020B0604020202020204" pitchFamily="34" charset="0"/>
                <a:cs typeface="Arial" panose="020B0604020202020204" pitchFamily="34" charset="0"/>
              </a:rPr>
              <a:t>Nghiên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cứu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lâm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sàng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ca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đậu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mùa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khỉ</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khi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xâm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nhập</a:t>
            </a:r>
            <a:endParaRPr lang="en-US" alt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0335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8577DB9D-F68E-4EB7-8566-CDA90BBAC663}"/>
              </a:ext>
            </a:extLst>
          </p:cNvPr>
          <p:cNvSpPr>
            <a:spLocks noGrp="1"/>
          </p:cNvSpPr>
          <p:nvPr>
            <p:ph type="title"/>
          </p:nvPr>
        </p:nvSpPr>
        <p:spPr>
          <a:xfrm>
            <a:off x="457200" y="304800"/>
            <a:ext cx="8229600" cy="609600"/>
          </a:xfrm>
        </p:spPr>
        <p:txBody>
          <a:bodyPr/>
          <a:lstStyle/>
          <a:p>
            <a:r>
              <a:rPr lang="en-US" altLang="en-US" dirty="0">
                <a:latin typeface="Arial" panose="020B0604020202020204" pitchFamily="34" charset="0"/>
                <a:cs typeface="Arial" panose="020B0604020202020204" pitchFamily="34" charset="0"/>
              </a:rPr>
              <a:t>III. </a:t>
            </a:r>
            <a:r>
              <a:rPr lang="en-US" altLang="en-US" dirty="0" err="1">
                <a:latin typeface="Arial" panose="020B0604020202020204" pitchFamily="34" charset="0"/>
                <a:cs typeface="Arial" panose="020B0604020202020204" pitchFamily="34" charset="0"/>
              </a:rPr>
              <a:t>Phân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tuyến</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điều</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trị</a:t>
            </a:r>
            <a:endParaRPr lang="vi-VN" altLang="en-US" dirty="0">
              <a:latin typeface="Arial" panose="020B0604020202020204" pitchFamily="34" charset="0"/>
              <a:cs typeface="Arial" panose="020B0604020202020204" pitchFamily="34" charset="0"/>
            </a:endParaRPr>
          </a:p>
        </p:txBody>
      </p:sp>
      <p:sp>
        <p:nvSpPr>
          <p:cNvPr id="9219" name="Content Placeholder 2">
            <a:extLst>
              <a:ext uri="{FF2B5EF4-FFF2-40B4-BE49-F238E27FC236}">
                <a16:creationId xmlns:a16="http://schemas.microsoft.com/office/drawing/2014/main" id="{250D0F79-EC0E-BBA6-4DD5-499E910A764A}"/>
              </a:ext>
            </a:extLst>
          </p:cNvPr>
          <p:cNvSpPr>
            <a:spLocks noGrp="1"/>
          </p:cNvSpPr>
          <p:nvPr>
            <p:ph sz="quarter" idx="1"/>
          </p:nvPr>
        </p:nvSpPr>
        <p:spPr>
          <a:xfrm>
            <a:off x="457200" y="990600"/>
            <a:ext cx="8382000" cy="5410200"/>
          </a:xfrm>
        </p:spPr>
        <p:txBody>
          <a:bodyPr/>
          <a:lstStyle/>
          <a:p>
            <a:pPr marL="241300" indent="-228600" algn="just">
              <a:spcBef>
                <a:spcPts val="780"/>
              </a:spcBef>
              <a:spcAft>
                <a:spcPts val="600"/>
              </a:spcAft>
              <a:buClr>
                <a:srgbClr val="D76321"/>
              </a:buClr>
              <a:buFont typeface="Wingdings"/>
              <a:buChar char=""/>
              <a:tabLst>
                <a:tab pos="241300" algn="l"/>
              </a:tabLst>
            </a:pP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Theo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dõi</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các</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dấu</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hiệu</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để</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chuyển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viện</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kịp</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 </a:t>
            </a:r>
            <a:r>
              <a:rPr lang="en-US" sz="2800" dirty="0" err="1">
                <a:solidFill>
                  <a:srgbClr val="333333"/>
                </a:solidFill>
                <a:latin typeface="Arial" panose="020B0604020202020204" pitchFamily="34" charset="0"/>
                <a:ea typeface="Tahoma" panose="020B0604030504040204" pitchFamily="34" charset="0"/>
                <a:cs typeface="Arial" panose="020B0604020202020204" pitchFamily="34" charset="0"/>
              </a:rPr>
              <a:t>thời</a:t>
            </a:r>
            <a:r>
              <a:rPr lang="en-US" sz="2800" dirty="0">
                <a:solidFill>
                  <a:srgbClr val="333333"/>
                </a:solidFill>
                <a:latin typeface="Arial" panose="020B0604020202020204" pitchFamily="34" charset="0"/>
                <a:ea typeface="Tahoma" panose="020B0604030504040204" pitchFamily="34" charset="0"/>
                <a:cs typeface="Arial" panose="020B0604020202020204" pitchFamily="34" charset="0"/>
              </a:rPr>
              <a:t>:</a:t>
            </a:r>
          </a:p>
          <a:p>
            <a:pPr marL="0" indent="0" algn="just">
              <a:spcBef>
                <a:spcPts val="600"/>
              </a:spcBef>
              <a:spcAft>
                <a:spcPts val="1200"/>
              </a:spcAft>
              <a:buNone/>
            </a:pPr>
            <a:r>
              <a:rPr lang="en-US" sz="2800" dirty="0" err="1">
                <a:latin typeface="Arial" panose="020B0604020202020204" pitchFamily="34" charset="0"/>
                <a:ea typeface="Calibri" panose="020F0502020204030204" pitchFamily="34" charset="0"/>
                <a:cs typeface="Arial" panose="020B0604020202020204" pitchFamily="34" charset="0"/>
              </a:rPr>
              <a:t>Các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dấu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hiệu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nguy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hiểm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bệnh</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cần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theo</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dõi</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xem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xét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chuyển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tuyến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điều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trị</a:t>
            </a:r>
            <a:r>
              <a:rPr lang="en-US" sz="2800" dirty="0">
                <a:latin typeface="Arial" panose="020B0604020202020204" pitchFamily="34" charset="0"/>
                <a:ea typeface="Calibri" panose="020F0502020204030204" pitchFamily="34" charset="0"/>
                <a:cs typeface="Arial" panose="020B0604020202020204" pitchFamily="34" charset="0"/>
              </a:rPr>
              <a:t>:</a:t>
            </a:r>
          </a:p>
          <a:p>
            <a:pPr indent="0" algn="just">
              <a:spcBef>
                <a:spcPts val="600"/>
              </a:spcBef>
              <a:buNone/>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Giảm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thị</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lực</a:t>
            </a:r>
            <a:r>
              <a:rPr lang="en-US" sz="2800" dirty="0">
                <a:latin typeface="Arial" panose="020B0604020202020204" pitchFamily="34" charset="0"/>
                <a:ea typeface="Calibri" panose="020F0502020204030204" pitchFamily="34" charset="0"/>
                <a:cs typeface="Arial" panose="020B0604020202020204" pitchFamily="34" charset="0"/>
              </a:rPr>
              <a:t>.</a:t>
            </a:r>
          </a:p>
          <a:p>
            <a:pPr indent="0" algn="just">
              <a:spcBef>
                <a:spcPts val="600"/>
              </a:spcBef>
              <a:buNone/>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Giảm</a:t>
            </a:r>
            <a:r>
              <a:rPr lang="en-US" sz="2800" dirty="0">
                <a:latin typeface="Arial" panose="020B0604020202020204" pitchFamily="34" charset="0"/>
                <a:ea typeface="Calibri" panose="020F0502020204030204" pitchFamily="34" charset="0"/>
                <a:cs typeface="Arial" panose="020B0604020202020204" pitchFamily="34" charset="0"/>
              </a:rPr>
              <a:t> ý </a:t>
            </a:r>
            <a:r>
              <a:rPr lang="en-US" sz="2800" dirty="0" err="1">
                <a:latin typeface="Arial" panose="020B0604020202020204" pitchFamily="34" charset="0"/>
                <a:ea typeface="Calibri" panose="020F0502020204030204" pitchFamily="34" charset="0"/>
                <a:cs typeface="Arial" panose="020B0604020202020204" pitchFamily="34" charset="0"/>
              </a:rPr>
              <a:t>thức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hôn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mê</a:t>
            </a:r>
            <a:r>
              <a:rPr lang="en-US" sz="2800" dirty="0">
                <a:latin typeface="Arial" panose="020B0604020202020204" pitchFamily="34" charset="0"/>
                <a:ea typeface="Calibri" panose="020F0502020204030204" pitchFamily="34" charset="0"/>
                <a:cs typeface="Arial" panose="020B0604020202020204" pitchFamily="34" charset="0"/>
              </a:rPr>
              <a:t>, co </a:t>
            </a:r>
            <a:r>
              <a:rPr lang="en-US" sz="2800" dirty="0" err="1">
                <a:latin typeface="Arial" panose="020B0604020202020204" pitchFamily="34" charset="0"/>
                <a:ea typeface="Calibri" panose="020F0502020204030204" pitchFamily="34" charset="0"/>
                <a:cs typeface="Arial" panose="020B0604020202020204" pitchFamily="34" charset="0"/>
              </a:rPr>
              <a:t>giật</a:t>
            </a:r>
            <a:r>
              <a:rPr lang="en-US" sz="2800" dirty="0">
                <a:latin typeface="Arial" panose="020B0604020202020204" pitchFamily="34" charset="0"/>
                <a:ea typeface="Calibri" panose="020F0502020204030204" pitchFamily="34" charset="0"/>
                <a:cs typeface="Arial" panose="020B0604020202020204" pitchFamily="34" charset="0"/>
              </a:rPr>
              <a:t>.</a:t>
            </a:r>
          </a:p>
          <a:p>
            <a:pPr indent="0" algn="just">
              <a:spcBef>
                <a:spcPts val="600"/>
              </a:spcBef>
              <a:buNone/>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Suy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hô</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hấp</a:t>
            </a:r>
            <a:r>
              <a:rPr lang="en-US" sz="2800" dirty="0">
                <a:latin typeface="Arial" panose="020B0604020202020204" pitchFamily="34" charset="0"/>
                <a:ea typeface="Calibri" panose="020F0502020204030204" pitchFamily="34" charset="0"/>
                <a:cs typeface="Arial" panose="020B0604020202020204" pitchFamily="34" charset="0"/>
              </a:rPr>
              <a:t>.</a:t>
            </a:r>
          </a:p>
          <a:p>
            <a:pPr indent="0" algn="just">
              <a:spcBef>
                <a:spcPts val="600"/>
              </a:spcBef>
              <a:buNone/>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Chảy</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máu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giảm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lượng</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nước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tiểu</a:t>
            </a:r>
            <a:r>
              <a:rPr lang="en-US" sz="2800" dirty="0">
                <a:latin typeface="Arial" panose="020B0604020202020204" pitchFamily="34" charset="0"/>
                <a:ea typeface="Calibri" panose="020F0502020204030204" pitchFamily="34" charset="0"/>
                <a:cs typeface="Arial" panose="020B0604020202020204" pitchFamily="34" charset="0"/>
              </a:rPr>
              <a:t>.</a:t>
            </a:r>
          </a:p>
          <a:p>
            <a:pPr indent="0" algn="just">
              <a:spcBef>
                <a:spcPts val="600"/>
              </a:spcBef>
              <a:buNone/>
            </a:pP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Các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dấu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hiệu</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của</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nhiễm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khuẩn</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huyết</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và</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sốc</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nhiễm</a:t>
            </a:r>
            <a:r>
              <a:rPr lang="en-US" sz="2800" dirty="0">
                <a:latin typeface="Arial" panose="020B0604020202020204" pitchFamily="34" charset="0"/>
                <a:ea typeface="Calibri" panose="020F0502020204030204" pitchFamily="34" charset="0"/>
                <a:cs typeface="Arial" panose="020B0604020202020204" pitchFamily="34" charset="0"/>
              </a:rPr>
              <a:t> </a:t>
            </a:r>
            <a:r>
              <a:rPr lang="en-US" sz="2800" dirty="0" err="1">
                <a:latin typeface="Arial" panose="020B0604020202020204" pitchFamily="34" charset="0"/>
                <a:ea typeface="Calibri" panose="020F0502020204030204" pitchFamily="34" charset="0"/>
                <a:cs typeface="Arial" panose="020B0604020202020204" pitchFamily="34" charset="0"/>
              </a:rPr>
              <a:t>khuẩn</a:t>
            </a:r>
            <a:endParaRPr lang="en-US" sz="2800" dirty="0">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1786480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36BF0-5C3F-1D37-841F-DA07038BA743}"/>
              </a:ext>
            </a:extLst>
          </p:cNvPr>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r>
              <a:rPr lang="en-US" altLang="en-US" dirty="0">
                <a:latin typeface="Arial" panose="020B0604020202020204" pitchFamily="34" charset="0"/>
                <a:cs typeface="Arial" panose="020B0604020202020204" pitchFamily="34" charset="0"/>
              </a:rPr>
              <a:t>IV. </a:t>
            </a:r>
            <a:r>
              <a:rPr lang="en-US" altLang="en-US" dirty="0" err="1">
                <a:latin typeface="Arial" panose="020B0604020202020204" pitchFamily="34" charset="0"/>
                <a:cs typeface="Arial" panose="020B0604020202020204" pitchFamily="34" charset="0"/>
              </a:rPr>
              <a:t>Tổ</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chức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thực</a:t>
            </a:r>
            <a:r>
              <a:rPr lang="en-US" altLang="en-US" dirty="0">
                <a:latin typeface="Arial" panose="020B0604020202020204" pitchFamily="34" charset="0"/>
                <a:cs typeface="Arial" panose="020B0604020202020204" pitchFamily="34" charset="0"/>
              </a:rPr>
              <a:t> </a:t>
            </a:r>
            <a:r>
              <a:rPr lang="en-US" altLang="en-US" dirty="0" err="1">
                <a:latin typeface="Arial" panose="020B0604020202020204" pitchFamily="34" charset="0"/>
                <a:cs typeface="Arial" panose="020B0604020202020204" pitchFamily="34" charset="0"/>
              </a:rPr>
              <a:t>hiện</a:t>
            </a:r>
            <a:endParaRPr lang="en-US" dirty="0">
              <a:latin typeface="Arial" pitchFamily="34" charset="0"/>
              <a:cs typeface="Arial" pitchFamily="34" charset="0"/>
            </a:endParaRPr>
          </a:p>
        </p:txBody>
      </p:sp>
      <p:sp>
        <p:nvSpPr>
          <p:cNvPr id="15363" name="Content Placeholder 2">
            <a:extLst>
              <a:ext uri="{FF2B5EF4-FFF2-40B4-BE49-F238E27FC236}">
                <a16:creationId xmlns:a16="http://schemas.microsoft.com/office/drawing/2014/main" id="{3DBB7646-D0AD-5BEE-EF9A-043C5CCD34F0}"/>
              </a:ext>
            </a:extLst>
          </p:cNvPr>
          <p:cNvSpPr>
            <a:spLocks noGrp="1"/>
          </p:cNvSpPr>
          <p:nvPr>
            <p:ph sz="quarter" idx="1"/>
          </p:nvPr>
        </p:nvSpPr>
        <p:spPr>
          <a:xfrm>
            <a:off x="304800" y="685800"/>
            <a:ext cx="8686800" cy="5791200"/>
          </a:xfrm>
        </p:spPr>
        <p:txBody>
          <a:bodyPr/>
          <a:lstStyle/>
          <a:p>
            <a:pPr marL="514350" indent="-514350" eaLnBrk="1" hangingPunct="1"/>
            <a:r>
              <a:rPr lang="en-US" altLang="en-US" sz="2800" dirty="0" err="1">
                <a:latin typeface="Arial" panose="020B0604020202020204" pitchFamily="34" charset="0"/>
                <a:cs typeface="Arial" panose="020B0604020202020204" pitchFamily="34" charset="0"/>
              </a:rPr>
              <a:t>Rà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soát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kiện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toàn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Tiểu</a:t>
            </a:r>
            <a:r>
              <a:rPr lang="en-US" altLang="en-US" sz="2800" dirty="0">
                <a:latin typeface="Arial" panose="020B0604020202020204" pitchFamily="34" charset="0"/>
                <a:cs typeface="Arial" panose="020B0604020202020204" pitchFamily="34" charset="0"/>
              </a:rPr>
              <a:t> ban </a:t>
            </a:r>
            <a:r>
              <a:rPr lang="vi-VN" altLang="en-US" sz="2800" dirty="0">
                <a:latin typeface="Arial" panose="020B0604020202020204" pitchFamily="34" charset="0"/>
                <a:cs typeface="Arial" panose="020B0604020202020204" pitchFamily="34" charset="0"/>
              </a:rPr>
              <a:t>đ</a:t>
            </a:r>
            <a:r>
              <a:rPr lang="en-US" altLang="en-US" sz="2800" dirty="0" err="1">
                <a:latin typeface="Arial" panose="020B0604020202020204" pitchFamily="34" charset="0"/>
                <a:cs typeface="Arial" panose="020B0604020202020204" pitchFamily="34" charset="0"/>
              </a:rPr>
              <a:t>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cấp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thuộc</a:t>
            </a:r>
            <a:r>
              <a:rPr lang="en-US" altLang="en-US" sz="2800" dirty="0">
                <a:latin typeface="Arial" panose="020B0604020202020204" pitchFamily="34" charset="0"/>
                <a:cs typeface="Arial" panose="020B0604020202020204" pitchFamily="34" charset="0"/>
              </a:rPr>
              <a:t> Ban </a:t>
            </a:r>
            <a:r>
              <a:rPr lang="en-US" altLang="en-US" sz="2800" dirty="0" err="1">
                <a:latin typeface="Arial" panose="020B0604020202020204" pitchFamily="34" charset="0"/>
                <a:cs typeface="Arial" panose="020B0604020202020204" pitchFamily="34" charset="0"/>
              </a:rPr>
              <a:t>Chỉ</a:t>
            </a:r>
            <a:r>
              <a:rPr lang="en-US" altLang="en-US" sz="2800" dirty="0">
                <a:latin typeface="Arial" panose="020B0604020202020204" pitchFamily="34" charset="0"/>
                <a:cs typeface="Arial" panose="020B0604020202020204" pitchFamily="34" charset="0"/>
              </a:rPr>
              <a:t> </a:t>
            </a:r>
            <a:r>
              <a:rPr lang="vi-VN" altLang="en-US" sz="2800" dirty="0">
                <a:latin typeface="Arial" panose="020B0604020202020204" pitchFamily="34" charset="0"/>
                <a:cs typeface="Arial" panose="020B0604020202020204" pitchFamily="34" charset="0"/>
              </a:rPr>
              <a:t>đạo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phòng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chống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dịch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nguy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hiểm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và</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mới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nổi</a:t>
            </a:r>
            <a:r>
              <a:rPr lang="en-US" altLang="en-US" sz="2800" dirty="0">
                <a:latin typeface="Arial" panose="020B0604020202020204" pitchFamily="34" charset="0"/>
                <a:cs typeface="Arial" panose="020B0604020202020204" pitchFamily="34" charset="0"/>
              </a:rPr>
              <a:t> </a:t>
            </a:r>
          </a:p>
          <a:p>
            <a:pPr marL="514350" indent="-514350" eaLnBrk="1" hangingPunct="1"/>
            <a:r>
              <a:rPr lang="en-US" altLang="en-US" sz="2800" dirty="0" err="1">
                <a:latin typeface="Arial" panose="020B0604020202020204" pitchFamily="34" charset="0"/>
                <a:cs typeface="Arial" panose="020B0604020202020204" pitchFamily="34" charset="0"/>
              </a:rPr>
              <a:t>Xây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dựng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kế</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hoạch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ứng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phó</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với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tình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huống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dịch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bệnh</a:t>
            </a:r>
            <a:endParaRPr lang="en-US" altLang="en-US" sz="2800" dirty="0">
              <a:latin typeface="Arial" panose="020B0604020202020204" pitchFamily="34" charset="0"/>
              <a:cs typeface="Arial" panose="020B0604020202020204" pitchFamily="34" charset="0"/>
            </a:endParaRPr>
          </a:p>
          <a:p>
            <a:pPr marL="514350" indent="-514350" eaLnBrk="1" hangingPunct="1"/>
            <a:r>
              <a:rPr lang="en-US" altLang="en-US" sz="2800" dirty="0" err="1">
                <a:latin typeface="Arial" panose="020B0604020202020204" pitchFamily="34" charset="0"/>
                <a:cs typeface="Arial" panose="020B0604020202020204" pitchFamily="34" charset="0"/>
              </a:rPr>
              <a:t>Cập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nhật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hướng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chẩn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đoán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hướng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kiểm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soát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nhiễm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cơ</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sở</a:t>
            </a:r>
            <a:r>
              <a:rPr lang="en-US" altLang="en-US" sz="2800" dirty="0">
                <a:latin typeface="Arial" panose="020B0604020202020204" pitchFamily="34" charset="0"/>
                <a:cs typeface="Arial" panose="020B0604020202020204" pitchFamily="34" charset="0"/>
              </a:rPr>
              <a:t> KCB</a:t>
            </a:r>
          </a:p>
          <a:p>
            <a:pPr marL="514350" indent="-514350" eaLnBrk="1" hangingPunct="1"/>
            <a:r>
              <a:rPr lang="en-US" altLang="en-US" sz="2800" dirty="0" err="1">
                <a:latin typeface="Arial" panose="020B0604020202020204" pitchFamily="34" charset="0"/>
                <a:cs typeface="Arial" panose="020B0604020202020204" pitchFamily="34" charset="0"/>
              </a:rPr>
              <a:t>Tập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huấn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hướng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chẩn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đoán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điều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trị</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hướng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dẫn</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kiểm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soát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lây</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nhiễm</a:t>
            </a:r>
            <a:endParaRPr lang="en-US" altLang="en-US" sz="2800" dirty="0">
              <a:latin typeface="Arial" panose="020B0604020202020204" pitchFamily="34" charset="0"/>
              <a:cs typeface="Arial" panose="020B0604020202020204" pitchFamily="34" charset="0"/>
            </a:endParaRPr>
          </a:p>
          <a:p>
            <a:pPr marL="514350" indent="-514350" eaLnBrk="1" hangingPunct="1"/>
            <a:r>
              <a:rPr lang="en-US" altLang="en-US" sz="2800" dirty="0" err="1">
                <a:latin typeface="Arial" panose="020B0604020202020204" pitchFamily="34" charset="0"/>
                <a:cs typeface="Arial" panose="020B0604020202020204" pitchFamily="34" charset="0"/>
              </a:rPr>
              <a:t>Rút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kinh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nghiệm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kịp</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thời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các</a:t>
            </a:r>
            <a:r>
              <a:rPr lang="en-US" altLang="en-US" sz="2800" dirty="0">
                <a:latin typeface="Arial" panose="020B0604020202020204" pitchFamily="34" charset="0"/>
                <a:cs typeface="Arial" panose="020B0604020202020204" pitchFamily="34" charset="0"/>
              </a:rPr>
              <a:t> ca </a:t>
            </a:r>
            <a:r>
              <a:rPr lang="en-US" altLang="en-US" sz="2800" dirty="0" err="1">
                <a:latin typeface="Arial" panose="020B0604020202020204" pitchFamily="34" charset="0"/>
                <a:cs typeface="Arial" panose="020B0604020202020204" pitchFamily="34" charset="0"/>
              </a:rPr>
              <a:t>bệnh</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nặng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tử</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vong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đầu</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tiên</a:t>
            </a:r>
            <a:endParaRPr lang="en-US" altLang="en-US" sz="2800" dirty="0">
              <a:latin typeface="Arial" panose="020B0604020202020204" pitchFamily="34" charset="0"/>
              <a:cs typeface="Arial" panose="020B0604020202020204" pitchFamily="34" charset="0"/>
            </a:endParaRPr>
          </a:p>
          <a:p>
            <a:pPr marL="514350" indent="-514350" eaLnBrk="1" hangingPunct="1"/>
            <a:r>
              <a:rPr lang="en-US" altLang="en-US" sz="2800" dirty="0" err="1">
                <a:latin typeface="Arial" panose="020B0604020202020204" pitchFamily="34" charset="0"/>
                <a:cs typeface="Arial" panose="020B0604020202020204" pitchFamily="34" charset="0"/>
              </a:rPr>
              <a:t>Tăng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cường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kiểm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tra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giám</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sát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công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tác</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phòng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chống</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dịch</a:t>
            </a:r>
            <a:endParaRPr lang="en-US" altLang="en-US" sz="2800" dirty="0">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2015D-AAEC-D2B7-BC40-69016C894A35}"/>
              </a:ext>
            </a:extLst>
          </p:cNvPr>
          <p:cNvSpPr>
            <a:spLocks noGrp="1"/>
          </p:cNvSpPr>
          <p:nvPr>
            <p:ph type="title"/>
          </p:nvPr>
        </p:nvSpPr>
        <p:spPr>
          <a:xfrm>
            <a:off x="457200" y="274638"/>
            <a:ext cx="8229600" cy="411162"/>
          </a:xfrm>
        </p:spPr>
        <p:txBody>
          <a:bodyPr>
            <a:normAutofit fontScale="90000"/>
          </a:bodyPr>
          <a:lstStyle/>
          <a:p>
            <a:pPr eaLnBrk="1" fontAlgn="auto" hangingPunct="1">
              <a:spcAft>
                <a:spcPts val="0"/>
              </a:spcAft>
              <a:defRPr/>
            </a:pPr>
            <a:r>
              <a:rPr lang="en-US" altLang="en-US" sz="3600" dirty="0">
                <a:latin typeface="Arial" panose="020B0604020202020204" pitchFamily="34" charset="0"/>
                <a:cs typeface="Arial" panose="020B0604020202020204" pitchFamily="34" charset="0"/>
              </a:rPr>
              <a:t>IV. </a:t>
            </a:r>
            <a:r>
              <a:rPr lang="en-US" altLang="en-US" sz="3600" dirty="0" err="1">
                <a:latin typeface="Arial" panose="020B0604020202020204" pitchFamily="34" charset="0"/>
                <a:cs typeface="Arial" panose="020B0604020202020204" pitchFamily="34" charset="0"/>
              </a:rPr>
              <a:t>Tổ</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chức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thực</a:t>
            </a:r>
            <a:r>
              <a:rPr lang="en-US" altLang="en-US" sz="3600" dirty="0">
                <a:latin typeface="Arial" panose="020B0604020202020204" pitchFamily="34" charset="0"/>
                <a:cs typeface="Arial" panose="020B0604020202020204" pitchFamily="34" charset="0"/>
              </a:rPr>
              <a:t> </a:t>
            </a:r>
            <a:r>
              <a:rPr lang="en-US" altLang="en-US" sz="3600" dirty="0" err="1">
                <a:latin typeface="Arial" panose="020B0604020202020204" pitchFamily="34" charset="0"/>
                <a:cs typeface="Arial" panose="020B0604020202020204" pitchFamily="34" charset="0"/>
              </a:rPr>
              <a:t>hiện</a:t>
            </a:r>
            <a:endParaRPr lang="en-US" sz="3600" b="1" dirty="0">
              <a:latin typeface="Arial" pitchFamily="34" charset="0"/>
              <a:cs typeface="Arial" pitchFamily="34" charset="0"/>
            </a:endParaRPr>
          </a:p>
        </p:txBody>
      </p:sp>
      <p:sp>
        <p:nvSpPr>
          <p:cNvPr id="3" name="Content Placeholder 2">
            <a:extLst>
              <a:ext uri="{FF2B5EF4-FFF2-40B4-BE49-F238E27FC236}">
                <a16:creationId xmlns:a16="http://schemas.microsoft.com/office/drawing/2014/main" id="{205E166F-DF5F-EB0C-0FEB-A25C20957B64}"/>
              </a:ext>
            </a:extLst>
          </p:cNvPr>
          <p:cNvSpPr>
            <a:spLocks noGrp="1"/>
          </p:cNvSpPr>
          <p:nvPr>
            <p:ph sz="quarter" idx="1"/>
          </p:nvPr>
        </p:nvSpPr>
        <p:spPr>
          <a:xfrm>
            <a:off x="457200" y="838200"/>
            <a:ext cx="8229600" cy="5715000"/>
          </a:xfrm>
        </p:spPr>
        <p:txBody>
          <a:bodyPr>
            <a:normAutofit lnSpcReduction="10000"/>
          </a:bodyPr>
          <a:lstStyle/>
          <a:p>
            <a:pPr marL="274320" indent="-274320" eaLnBrk="1" fontAlgn="auto" hangingPunct="1">
              <a:spcBef>
                <a:spcPts val="580"/>
              </a:spcBef>
              <a:spcAft>
                <a:spcPts val="0"/>
              </a:spcAft>
              <a:buFont typeface="Wingdings 2"/>
              <a:buNone/>
              <a:defRPr/>
            </a:pPr>
            <a:r>
              <a:rPr lang="en-US" sz="2800" b="1" dirty="0" err="1">
                <a:latin typeface="Arial" pitchFamily="34" charset="0"/>
                <a:cs typeface="Arial" pitchFamily="34" charset="0"/>
              </a:rPr>
              <a:t>Tình</a:t>
            </a:r>
            <a:r>
              <a:rPr lang="en-US" sz="2800" b="1" dirty="0">
                <a:latin typeface="Arial" pitchFamily="34" charset="0"/>
                <a:cs typeface="Arial" pitchFamily="34" charset="0"/>
              </a:rPr>
              <a:t> </a:t>
            </a:r>
            <a:r>
              <a:rPr lang="en-US" sz="2800" b="1" dirty="0" err="1">
                <a:latin typeface="Arial" pitchFamily="34" charset="0"/>
                <a:cs typeface="Arial" pitchFamily="34" charset="0"/>
              </a:rPr>
              <a:t>huống</a:t>
            </a:r>
            <a:r>
              <a:rPr lang="en-US" sz="2800" b="1" dirty="0">
                <a:latin typeface="Arial" pitchFamily="34" charset="0"/>
                <a:cs typeface="Arial" pitchFamily="34" charset="0"/>
              </a:rPr>
              <a:t> 1: </a:t>
            </a:r>
            <a:r>
              <a:rPr lang="en-US" sz="2800" b="1" dirty="0" err="1">
                <a:latin typeface="Arial" pitchFamily="34" charset="0"/>
                <a:cs typeface="Arial" pitchFamily="34" charset="0"/>
              </a:rPr>
              <a:t>Chưa</a:t>
            </a:r>
            <a:r>
              <a:rPr lang="en-US" sz="2800" b="1" dirty="0">
                <a:latin typeface="Arial" pitchFamily="34" charset="0"/>
                <a:cs typeface="Arial" pitchFamily="34" charset="0"/>
              </a:rPr>
              <a:t> </a:t>
            </a:r>
            <a:r>
              <a:rPr lang="en-US" sz="2800" b="1" dirty="0" err="1">
                <a:latin typeface="Arial" pitchFamily="34" charset="0"/>
                <a:cs typeface="Arial" pitchFamily="34" charset="0"/>
              </a:rPr>
              <a:t>có</a:t>
            </a:r>
            <a:r>
              <a:rPr lang="en-US" sz="2800" b="1" dirty="0">
                <a:latin typeface="Arial" pitchFamily="34" charset="0"/>
                <a:cs typeface="Arial" pitchFamily="34" charset="0"/>
              </a:rPr>
              <a:t> </a:t>
            </a:r>
            <a:r>
              <a:rPr lang="en-US" sz="2800" b="1" dirty="0" err="1">
                <a:latin typeface="Arial" pitchFamily="34" charset="0"/>
                <a:cs typeface="Arial" pitchFamily="34" charset="0"/>
              </a:rPr>
              <a:t>trường</a:t>
            </a:r>
            <a:r>
              <a:rPr lang="en-US" sz="2800" b="1" dirty="0">
                <a:latin typeface="Arial" pitchFamily="34" charset="0"/>
                <a:cs typeface="Arial" pitchFamily="34" charset="0"/>
              </a:rPr>
              <a:t> </a:t>
            </a:r>
            <a:r>
              <a:rPr lang="en-US" sz="2800" b="1" dirty="0" err="1">
                <a:latin typeface="Arial" pitchFamily="34" charset="0"/>
                <a:cs typeface="Arial" pitchFamily="34" charset="0"/>
              </a:rPr>
              <a:t>hợp</a:t>
            </a:r>
            <a:r>
              <a:rPr lang="en-US" sz="2800" b="1" dirty="0">
                <a:latin typeface="Arial" pitchFamily="34" charset="0"/>
                <a:cs typeface="Arial" pitchFamily="34" charset="0"/>
              </a:rPr>
              <a:t> </a:t>
            </a:r>
            <a:r>
              <a:rPr lang="en-US" sz="2800" b="1" dirty="0" err="1">
                <a:latin typeface="Arial" pitchFamily="34" charset="0"/>
                <a:cs typeface="Arial" pitchFamily="34" charset="0"/>
              </a:rPr>
              <a:t>bệnh</a:t>
            </a:r>
            <a:r>
              <a:rPr lang="en-US" sz="2800" b="1" dirty="0">
                <a:latin typeface="Arial" pitchFamily="34" charset="0"/>
                <a:cs typeface="Arial" pitchFamily="34" charset="0"/>
              </a:rPr>
              <a:t> </a:t>
            </a:r>
            <a:r>
              <a:rPr lang="en-US" sz="2800" b="1" dirty="0" err="1">
                <a:latin typeface="Arial" pitchFamily="34" charset="0"/>
                <a:cs typeface="Arial" pitchFamily="34" charset="0"/>
              </a:rPr>
              <a:t>xâm</a:t>
            </a:r>
            <a:r>
              <a:rPr lang="en-US" sz="2800" b="1" dirty="0">
                <a:latin typeface="Arial" pitchFamily="34" charset="0"/>
                <a:cs typeface="Arial" pitchFamily="34" charset="0"/>
              </a:rPr>
              <a:t> </a:t>
            </a:r>
            <a:r>
              <a:rPr lang="en-US" sz="2800" b="1" dirty="0" err="1">
                <a:latin typeface="Arial" pitchFamily="34" charset="0"/>
                <a:cs typeface="Arial" pitchFamily="34" charset="0"/>
              </a:rPr>
              <a:t>nhập</a:t>
            </a:r>
            <a:r>
              <a:rPr lang="en-US" sz="2800" b="1" dirty="0">
                <a:latin typeface="Arial" pitchFamily="34" charset="0"/>
                <a:cs typeface="Arial" pitchFamily="34" charset="0"/>
              </a:rPr>
              <a:t> </a:t>
            </a:r>
            <a:r>
              <a:rPr lang="en-US" sz="2800" b="1" dirty="0" err="1">
                <a:latin typeface="Arial" pitchFamily="34" charset="0"/>
                <a:cs typeface="Arial" pitchFamily="34" charset="0"/>
              </a:rPr>
              <a:t>vào</a:t>
            </a:r>
            <a:r>
              <a:rPr lang="en-US" sz="2800" b="1" dirty="0">
                <a:latin typeface="Arial" pitchFamily="34" charset="0"/>
                <a:cs typeface="Arial" pitchFamily="34" charset="0"/>
              </a:rPr>
              <a:t> </a:t>
            </a:r>
            <a:r>
              <a:rPr lang="en-US" sz="2800" b="1" dirty="0" err="1">
                <a:latin typeface="Arial" pitchFamily="34" charset="0"/>
                <a:cs typeface="Arial" pitchFamily="34" charset="0"/>
              </a:rPr>
              <a:t>Việt</a:t>
            </a:r>
            <a:r>
              <a:rPr lang="en-US" sz="2800" b="1" dirty="0">
                <a:latin typeface="Arial" pitchFamily="34" charset="0"/>
                <a:cs typeface="Arial" pitchFamily="34" charset="0"/>
              </a:rPr>
              <a:t> Nam</a:t>
            </a:r>
          </a:p>
          <a:p>
            <a:pPr marL="274320" indent="-274320" eaLnBrk="1" fontAlgn="auto" hangingPunct="1">
              <a:spcBef>
                <a:spcPts val="580"/>
              </a:spcBef>
              <a:spcAft>
                <a:spcPts val="0"/>
              </a:spcAft>
              <a:buFont typeface="Wingdings 2"/>
              <a:buChar char=""/>
              <a:defRPr/>
            </a:pPr>
            <a:r>
              <a:rPr lang="en-US" sz="2400" dirty="0" err="1">
                <a:latin typeface="Arial" pitchFamily="34" charset="0"/>
                <a:cs typeface="Arial" pitchFamily="34" charset="0"/>
              </a:rPr>
              <a:t>Kiện</a:t>
            </a:r>
            <a:r>
              <a:rPr lang="en-US" sz="2400" dirty="0">
                <a:latin typeface="Arial" pitchFamily="34" charset="0"/>
                <a:cs typeface="Arial" pitchFamily="34" charset="0"/>
              </a:rPr>
              <a:t> </a:t>
            </a:r>
            <a:r>
              <a:rPr lang="en-US" sz="2400" dirty="0" err="1">
                <a:latin typeface="Arial" pitchFamily="34" charset="0"/>
                <a:cs typeface="Arial" pitchFamily="34" charset="0"/>
              </a:rPr>
              <a:t>toàn</a:t>
            </a:r>
            <a:r>
              <a:rPr lang="en-US" sz="2400" dirty="0">
                <a:latin typeface="Arial" pitchFamily="34" charset="0"/>
                <a:cs typeface="Arial" pitchFamily="34" charset="0"/>
              </a:rPr>
              <a:t> Ban </a:t>
            </a:r>
            <a:r>
              <a:rPr lang="en-US" sz="2400" dirty="0" err="1">
                <a:latin typeface="Arial" pitchFamily="34" charset="0"/>
                <a:cs typeface="Arial" pitchFamily="34" charset="0"/>
              </a:rPr>
              <a:t>Chỉ</a:t>
            </a:r>
            <a:r>
              <a:rPr lang="en-US" sz="2400" dirty="0">
                <a:latin typeface="Arial" pitchFamily="34" charset="0"/>
                <a:cs typeface="Arial" pitchFamily="34" charset="0"/>
              </a:rPr>
              <a:t> </a:t>
            </a:r>
            <a:r>
              <a:rPr lang="vi-VN" sz="2400" dirty="0">
                <a:latin typeface="Arial" pitchFamily="34" charset="0"/>
                <a:cs typeface="Arial" pitchFamily="34" charset="0"/>
              </a:rPr>
              <a:t>đạo</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a:t>
            </a:r>
            <a:r>
              <a:rPr lang="en-US" sz="2400" dirty="0" err="1">
                <a:latin typeface="Arial" pitchFamily="34" charset="0"/>
                <a:cs typeface="Arial" pitchFamily="34" charset="0"/>
              </a:rPr>
              <a:t>dịch</a:t>
            </a:r>
            <a:r>
              <a:rPr lang="en-US" sz="2400" dirty="0">
                <a:latin typeface="Arial" pitchFamily="34" charset="0"/>
                <a:cs typeface="Arial" pitchFamily="34" charset="0"/>
              </a:rPr>
              <a:t> </a:t>
            </a:r>
            <a:r>
              <a:rPr lang="en-US" sz="2400" dirty="0" err="1">
                <a:latin typeface="Arial" pitchFamily="34" charset="0"/>
                <a:cs typeface="Arial" pitchFamily="34" charset="0"/>
              </a:rPr>
              <a:t>tại</a:t>
            </a:r>
            <a:r>
              <a:rPr lang="en-US" sz="2400" dirty="0">
                <a:latin typeface="Arial" pitchFamily="34" charset="0"/>
                <a:cs typeface="Arial" pitchFamily="34" charset="0"/>
              </a:rPr>
              <a:t> </a:t>
            </a:r>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viện</a:t>
            </a:r>
            <a:r>
              <a:rPr lang="en-US" sz="2400" dirty="0">
                <a:latin typeface="Arial" pitchFamily="34" charset="0"/>
                <a:cs typeface="Arial" pitchFamily="34" charset="0"/>
              </a:rPr>
              <a:t>.</a:t>
            </a:r>
          </a:p>
          <a:p>
            <a:pPr marL="274320" indent="-274320" eaLnBrk="1" fontAlgn="auto" hangingPunct="1">
              <a:spcBef>
                <a:spcPts val="580"/>
              </a:spcBef>
              <a:spcAft>
                <a:spcPts val="0"/>
              </a:spcAft>
              <a:buFont typeface="Wingdings 2"/>
              <a:buChar char=""/>
              <a:defRPr/>
            </a:pPr>
            <a:r>
              <a:rPr lang="en-US" sz="2400" dirty="0" err="1">
                <a:latin typeface="Arial" pitchFamily="34" charset="0"/>
                <a:cs typeface="Arial" pitchFamily="34" charset="0"/>
              </a:rPr>
              <a:t>Xây</a:t>
            </a:r>
            <a:r>
              <a:rPr lang="en-US" sz="2400" dirty="0">
                <a:latin typeface="Arial" pitchFamily="34" charset="0"/>
                <a:cs typeface="Arial" pitchFamily="34" charset="0"/>
              </a:rPr>
              <a:t> </a:t>
            </a:r>
            <a:r>
              <a:rPr lang="en-US" sz="2400" dirty="0" err="1">
                <a:latin typeface="Arial" pitchFamily="34" charset="0"/>
                <a:cs typeface="Arial" pitchFamily="34" charset="0"/>
              </a:rPr>
              <a:t>dựng</a:t>
            </a:r>
            <a:r>
              <a:rPr lang="en-US" sz="2400" dirty="0">
                <a:latin typeface="Arial" pitchFamily="34" charset="0"/>
                <a:cs typeface="Arial" pitchFamily="34" charset="0"/>
              </a:rPr>
              <a:t> </a:t>
            </a:r>
            <a:r>
              <a:rPr lang="en-US" sz="2400" dirty="0" err="1">
                <a:latin typeface="Arial" pitchFamily="34" charset="0"/>
                <a:cs typeface="Arial" pitchFamily="34" charset="0"/>
              </a:rPr>
              <a:t>Kế</a:t>
            </a:r>
            <a:r>
              <a:rPr lang="en-US" sz="2400" dirty="0">
                <a:latin typeface="Arial" pitchFamily="34" charset="0"/>
                <a:cs typeface="Arial" pitchFamily="34" charset="0"/>
              </a:rPr>
              <a:t> </a:t>
            </a:r>
            <a:r>
              <a:rPr lang="en-US" sz="2400" dirty="0" err="1">
                <a:latin typeface="Arial" pitchFamily="34" charset="0"/>
                <a:cs typeface="Arial" pitchFamily="34" charset="0"/>
              </a:rPr>
              <a:t>hoạch</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a:t>
            </a:r>
            <a:r>
              <a:rPr lang="en-US" sz="2400" dirty="0" err="1">
                <a:latin typeface="Arial" pitchFamily="34" charset="0"/>
                <a:cs typeface="Arial" pitchFamily="34" charset="0"/>
              </a:rPr>
              <a:t>dịch</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a:t>
            </a:r>
            <a:r>
              <a:rPr lang="en-US" sz="2400" dirty="0" err="1">
                <a:latin typeface="Arial" pitchFamily="34" charset="0"/>
                <a:cs typeface="Arial" pitchFamily="34" charset="0"/>
              </a:rPr>
              <a:t>giai</a:t>
            </a:r>
            <a:r>
              <a:rPr lang="en-US" sz="2400" dirty="0">
                <a:latin typeface="Arial" pitchFamily="34" charset="0"/>
                <a:cs typeface="Arial" pitchFamily="34" charset="0"/>
              </a:rPr>
              <a:t> </a:t>
            </a:r>
            <a:r>
              <a:rPr lang="vi-VN" sz="2400" dirty="0">
                <a:latin typeface="Arial" pitchFamily="34" charset="0"/>
                <a:cs typeface="Arial" pitchFamily="34" charset="0"/>
              </a:rPr>
              <a:t>đ</a:t>
            </a:r>
            <a:r>
              <a:rPr lang="en-US" sz="2400" dirty="0" err="1">
                <a:latin typeface="Arial" pitchFamily="34" charset="0"/>
                <a:cs typeface="Arial" pitchFamily="34" charset="0"/>
              </a:rPr>
              <a:t>oạn</a:t>
            </a:r>
            <a:r>
              <a:rPr lang="en-US" sz="2400" dirty="0">
                <a:latin typeface="Arial" pitchFamily="34" charset="0"/>
                <a:cs typeface="Arial" pitchFamily="34" charset="0"/>
              </a:rPr>
              <a:t> </a:t>
            </a:r>
            <a:r>
              <a:rPr lang="en-US" sz="2400" dirty="0" err="1">
                <a:latin typeface="Arial" pitchFamily="34" charset="0"/>
                <a:cs typeface="Arial" pitchFamily="34" charset="0"/>
              </a:rPr>
              <a:t>của</a:t>
            </a:r>
            <a:r>
              <a:rPr lang="en-US" sz="2400" dirty="0">
                <a:latin typeface="Arial" pitchFamily="34" charset="0"/>
                <a:cs typeface="Arial" pitchFamily="34" charset="0"/>
              </a:rPr>
              <a:t> </a:t>
            </a:r>
            <a:r>
              <a:rPr lang="en-US" sz="2400" dirty="0" err="1">
                <a:latin typeface="Arial" pitchFamily="34" charset="0"/>
                <a:cs typeface="Arial" pitchFamily="34" charset="0"/>
              </a:rPr>
              <a:t>dịch</a:t>
            </a:r>
            <a:r>
              <a:rPr lang="en-US" sz="2400" dirty="0">
                <a:latin typeface="Arial" pitchFamily="34" charset="0"/>
                <a:cs typeface="Arial" pitchFamily="34" charset="0"/>
              </a:rPr>
              <a:t>.</a:t>
            </a:r>
          </a:p>
          <a:p>
            <a:pPr marL="274320" indent="-274320" eaLnBrk="1" fontAlgn="auto" hangingPunct="1">
              <a:spcBef>
                <a:spcPts val="580"/>
              </a:spcBef>
              <a:spcAft>
                <a:spcPts val="0"/>
              </a:spcAft>
              <a:buFont typeface="Wingdings 2"/>
              <a:buChar char=""/>
              <a:defRPr/>
            </a:pPr>
            <a:r>
              <a:rPr lang="en-US" sz="2400" dirty="0" err="1">
                <a:latin typeface="Arial" pitchFamily="34" charset="0"/>
                <a:cs typeface="Arial" pitchFamily="34" charset="0"/>
              </a:rPr>
              <a:t>Chuẩn</a:t>
            </a:r>
            <a:r>
              <a:rPr lang="en-US" sz="2400" dirty="0">
                <a:latin typeface="Arial" pitchFamily="34" charset="0"/>
                <a:cs typeface="Arial" pitchFamily="34" charset="0"/>
              </a:rPr>
              <a:t> </a:t>
            </a:r>
            <a:r>
              <a:rPr lang="en-US" sz="2400" dirty="0" err="1">
                <a:latin typeface="Arial" pitchFamily="34" charset="0"/>
                <a:cs typeface="Arial" pitchFamily="34" charset="0"/>
              </a:rPr>
              <a:t>bị</a:t>
            </a:r>
            <a:r>
              <a:rPr lang="en-US" sz="2400" dirty="0">
                <a:latin typeface="Arial" pitchFamily="34" charset="0"/>
                <a:cs typeface="Arial" pitchFamily="34" charset="0"/>
              </a:rPr>
              <a:t> c</a:t>
            </a:r>
            <a:r>
              <a:rPr lang="vi-VN" sz="2400" dirty="0">
                <a:latin typeface="Arial" pitchFamily="34" charset="0"/>
                <a:cs typeface="Arial" pitchFamily="34" charset="0"/>
              </a:rPr>
              <a:t>ơ</a:t>
            </a:r>
            <a:r>
              <a:rPr lang="en-US" sz="2400" dirty="0">
                <a:latin typeface="Arial" pitchFamily="34" charset="0"/>
                <a:cs typeface="Arial" pitchFamily="34" charset="0"/>
              </a:rPr>
              <a:t> </a:t>
            </a:r>
            <a:r>
              <a:rPr lang="en-US" sz="2400" dirty="0" err="1">
                <a:latin typeface="Arial" pitchFamily="34" charset="0"/>
                <a:cs typeface="Arial" pitchFamily="34" charset="0"/>
              </a:rPr>
              <a:t>sở</a:t>
            </a:r>
            <a:r>
              <a:rPr lang="en-US" sz="2400" dirty="0">
                <a:latin typeface="Arial" pitchFamily="34" charset="0"/>
                <a:cs typeface="Arial" pitchFamily="34" charset="0"/>
              </a:rPr>
              <a:t> </a:t>
            </a:r>
            <a:r>
              <a:rPr lang="en-US" sz="2400" dirty="0" err="1">
                <a:latin typeface="Arial" pitchFamily="34" charset="0"/>
                <a:cs typeface="Arial" pitchFamily="34" charset="0"/>
              </a:rPr>
              <a:t>vật</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a:t>
            </a:r>
            <a:r>
              <a:rPr lang="en-US" sz="2400" dirty="0" err="1">
                <a:latin typeface="Arial" pitchFamily="34" charset="0"/>
                <a:cs typeface="Arial" pitchFamily="34" charset="0"/>
              </a:rPr>
              <a:t>khu</a:t>
            </a:r>
            <a:r>
              <a:rPr lang="en-US" sz="2400" dirty="0">
                <a:latin typeface="Arial" pitchFamily="34" charset="0"/>
                <a:cs typeface="Arial" pitchFamily="34" charset="0"/>
              </a:rPr>
              <a:t> </a:t>
            </a:r>
            <a:r>
              <a:rPr lang="en-US" sz="2400" dirty="0" err="1">
                <a:latin typeface="Arial" pitchFamily="34" charset="0"/>
                <a:cs typeface="Arial" pitchFamily="34" charset="0"/>
              </a:rPr>
              <a:t>vực</a:t>
            </a:r>
            <a:r>
              <a:rPr lang="en-US" sz="2400" dirty="0">
                <a:latin typeface="Arial" pitchFamily="34" charset="0"/>
                <a:cs typeface="Arial" pitchFamily="34" charset="0"/>
              </a:rPr>
              <a:t> </a:t>
            </a:r>
            <a:r>
              <a:rPr lang="en-US" sz="2400" dirty="0" err="1">
                <a:latin typeface="Arial" pitchFamily="34" charset="0"/>
                <a:cs typeface="Arial" pitchFamily="34" charset="0"/>
              </a:rPr>
              <a:t>cách</a:t>
            </a:r>
            <a:r>
              <a:rPr lang="en-US" sz="2400" dirty="0">
                <a:latin typeface="Arial" pitchFamily="34" charset="0"/>
                <a:cs typeface="Arial" pitchFamily="34" charset="0"/>
              </a:rPr>
              <a:t> </a:t>
            </a:r>
            <a:r>
              <a:rPr lang="en-US" sz="2400" dirty="0" err="1">
                <a:latin typeface="Arial" pitchFamily="34" charset="0"/>
                <a:cs typeface="Arial" pitchFamily="34" charset="0"/>
              </a:rPr>
              <a:t>ly</a:t>
            </a:r>
            <a:r>
              <a:rPr lang="en-US" sz="2400" dirty="0">
                <a:latin typeface="Arial" pitchFamily="34" charset="0"/>
                <a:cs typeface="Arial" pitchFamily="34" charset="0"/>
              </a:rPr>
              <a:t>, </a:t>
            </a:r>
            <a:r>
              <a:rPr lang="en-US" sz="2400" dirty="0" err="1">
                <a:latin typeface="Arial" pitchFamily="34" charset="0"/>
                <a:cs typeface="Arial" pitchFamily="34" charset="0"/>
              </a:rPr>
              <a:t>trang</a:t>
            </a:r>
            <a:r>
              <a:rPr lang="en-US" sz="2400" dirty="0">
                <a:latin typeface="Arial" pitchFamily="34" charset="0"/>
                <a:cs typeface="Arial" pitchFamily="34" charset="0"/>
              </a:rPr>
              <a:t> </a:t>
            </a:r>
            <a:r>
              <a:rPr lang="en-US" sz="2400" dirty="0" err="1">
                <a:latin typeface="Arial" pitchFamily="34" charset="0"/>
                <a:cs typeface="Arial" pitchFamily="34" charset="0"/>
              </a:rPr>
              <a:t>thiết</a:t>
            </a:r>
            <a:r>
              <a:rPr lang="en-US" sz="2400" dirty="0">
                <a:latin typeface="Arial" pitchFamily="34" charset="0"/>
                <a:cs typeface="Arial" pitchFamily="34" charset="0"/>
              </a:rPr>
              <a:t> </a:t>
            </a:r>
            <a:r>
              <a:rPr lang="en-US" sz="2400" dirty="0" err="1">
                <a:latin typeface="Arial" pitchFamily="34" charset="0"/>
                <a:cs typeface="Arial" pitchFamily="34" charset="0"/>
              </a:rPr>
              <a:t>bị</a:t>
            </a:r>
            <a:r>
              <a:rPr lang="en-US" sz="2400" dirty="0">
                <a:latin typeface="Arial" pitchFamily="34" charset="0"/>
                <a:cs typeface="Arial" pitchFamily="34" charset="0"/>
              </a:rPr>
              <a:t>, </a:t>
            </a:r>
            <a:r>
              <a:rPr lang="en-US" sz="2400" dirty="0" err="1">
                <a:latin typeface="Arial" pitchFamily="34" charset="0"/>
                <a:cs typeface="Arial" pitchFamily="34" charset="0"/>
              </a:rPr>
              <a:t>nhân</a:t>
            </a:r>
            <a:r>
              <a:rPr lang="en-US" sz="2400" dirty="0">
                <a:latin typeface="Arial" pitchFamily="34" charset="0"/>
                <a:cs typeface="Arial" pitchFamily="34" charset="0"/>
              </a:rPr>
              <a:t> </a:t>
            </a:r>
            <a:r>
              <a:rPr lang="en-US" sz="2400" dirty="0" err="1">
                <a:latin typeface="Arial" pitchFamily="34" charset="0"/>
                <a:cs typeface="Arial" pitchFamily="34" charset="0"/>
              </a:rPr>
              <a:t>lực</a:t>
            </a:r>
            <a:r>
              <a:rPr lang="en-US" sz="2400" dirty="0">
                <a:latin typeface="Arial" pitchFamily="34" charset="0"/>
                <a:cs typeface="Arial" pitchFamily="34" charset="0"/>
              </a:rPr>
              <a:t>, </a:t>
            </a:r>
            <a:r>
              <a:rPr lang="en-US" sz="2400" dirty="0" err="1">
                <a:latin typeface="Arial" pitchFamily="34" charset="0"/>
                <a:cs typeface="Arial" pitchFamily="34" charset="0"/>
              </a:rPr>
              <a:t>thuốc</a:t>
            </a:r>
            <a:r>
              <a:rPr lang="en-US" sz="2400" dirty="0">
                <a:latin typeface="Arial" pitchFamily="34" charset="0"/>
                <a:cs typeface="Arial" pitchFamily="34" charset="0"/>
              </a:rPr>
              <a:t>, </a:t>
            </a:r>
            <a:r>
              <a:rPr lang="en-US" sz="2400" dirty="0" err="1">
                <a:latin typeface="Arial" pitchFamily="34" charset="0"/>
                <a:cs typeface="Arial" pitchFamily="34" charset="0"/>
              </a:rPr>
              <a:t>vật</a:t>
            </a:r>
            <a:r>
              <a:rPr lang="en-US" sz="2400" dirty="0">
                <a:latin typeface="Arial" pitchFamily="34" charset="0"/>
                <a:cs typeface="Arial" pitchFamily="34" charset="0"/>
              </a:rPr>
              <a:t> t</a:t>
            </a:r>
            <a:r>
              <a:rPr lang="vi-VN" sz="2400" dirty="0">
                <a:latin typeface="Arial" pitchFamily="34" charset="0"/>
                <a:cs typeface="Arial" pitchFamily="34" charset="0"/>
              </a:rPr>
              <a:t>ư</a:t>
            </a:r>
            <a:r>
              <a:rPr lang="en-US" sz="2400" dirty="0">
                <a:latin typeface="Arial" pitchFamily="34" charset="0"/>
                <a:cs typeface="Arial" pitchFamily="34" charset="0"/>
              </a:rPr>
              <a:t>, </a:t>
            </a:r>
            <a:r>
              <a:rPr lang="en-US" sz="2400" dirty="0" err="1">
                <a:latin typeface="Arial" pitchFamily="34" charset="0"/>
                <a:cs typeface="Arial" pitchFamily="34" charset="0"/>
              </a:rPr>
              <a:t>hoá</a:t>
            </a:r>
            <a:r>
              <a:rPr lang="en-US" sz="2400" dirty="0">
                <a:latin typeface="Arial" pitchFamily="34" charset="0"/>
                <a:cs typeface="Arial" pitchFamily="34" charset="0"/>
              </a:rPr>
              <a:t> </a:t>
            </a:r>
            <a:r>
              <a:rPr lang="en-US" sz="2400" dirty="0" err="1">
                <a:latin typeface="Arial" pitchFamily="34" charset="0"/>
                <a:cs typeface="Arial" pitchFamily="34" charset="0"/>
              </a:rPr>
              <a:t>chất</a:t>
            </a:r>
            <a:r>
              <a:rPr lang="en-US" sz="2400" dirty="0">
                <a:latin typeface="Arial" pitchFamily="34" charset="0"/>
                <a:cs typeface="Arial" pitchFamily="34" charset="0"/>
              </a:rPr>
              <a:t>, ph</a:t>
            </a:r>
            <a:r>
              <a:rPr lang="vi-VN" sz="2400" dirty="0">
                <a:latin typeface="Arial" pitchFamily="34" charset="0"/>
                <a:cs typeface="Arial" pitchFamily="34" charset="0"/>
              </a:rPr>
              <a:t>ươ</a:t>
            </a:r>
            <a:r>
              <a:rPr lang="en-US" sz="2400" dirty="0">
                <a:latin typeface="Arial" pitchFamily="34" charset="0"/>
                <a:cs typeface="Arial" pitchFamily="34" charset="0"/>
              </a:rPr>
              <a:t>ng </a:t>
            </a:r>
            <a:r>
              <a:rPr lang="en-US" sz="2400" dirty="0" err="1">
                <a:latin typeface="Arial" pitchFamily="34" charset="0"/>
                <a:cs typeface="Arial" pitchFamily="34" charset="0"/>
              </a:rPr>
              <a:t>tiện</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a:t>
            </a:r>
            <a:r>
              <a:rPr lang="en-US" sz="2400" dirty="0" err="1">
                <a:latin typeface="Arial" pitchFamily="34" charset="0"/>
                <a:cs typeface="Arial" pitchFamily="34" charset="0"/>
              </a:rPr>
              <a:t>dịch</a:t>
            </a:r>
            <a:endParaRPr lang="en-US" sz="2400"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altLang="en-US" sz="2400" dirty="0" err="1">
                <a:latin typeface="Arial" panose="020B0604020202020204" pitchFamily="34" charset="0"/>
                <a:cs typeface="Arial" panose="020B0604020202020204" pitchFamily="34" charset="0"/>
              </a:rPr>
              <a:t>Xây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dựng</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quy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trình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nội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bộ</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tiếp</a:t>
            </a:r>
            <a:r>
              <a:rPr lang="en-US" altLang="en-US" sz="2400" dirty="0">
                <a:latin typeface="Arial" panose="020B0604020202020204" pitchFamily="34" charset="0"/>
                <a:cs typeface="Arial" panose="020B0604020202020204" pitchFamily="34" charset="0"/>
              </a:rPr>
              <a:t> </a:t>
            </a:r>
            <a:r>
              <a:rPr lang="vi-VN" altLang="en-US" sz="2400" dirty="0">
                <a:latin typeface="Arial" panose="020B0604020202020204" pitchFamily="34" charset="0"/>
                <a:cs typeface="Arial" panose="020B0604020202020204" pitchFamily="34" charset="0"/>
              </a:rPr>
              <a:t>đó</a:t>
            </a:r>
            <a:r>
              <a:rPr lang="en-US" altLang="en-US" sz="2400" dirty="0">
                <a:latin typeface="Arial" panose="020B0604020202020204" pitchFamily="34" charset="0"/>
                <a:cs typeface="Arial" panose="020B0604020202020204" pitchFamily="34" charset="0"/>
              </a:rPr>
              <a:t>n, </a:t>
            </a:r>
            <a:r>
              <a:rPr lang="en-US" altLang="en-US" sz="2400" dirty="0" err="1">
                <a:latin typeface="Arial" panose="020B0604020202020204" pitchFamily="34" charset="0"/>
                <a:cs typeface="Arial" panose="020B0604020202020204" pitchFamily="34" charset="0"/>
              </a:rPr>
              <a:t>cách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ly</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và</a:t>
            </a:r>
            <a:r>
              <a:rPr lang="en-US" altLang="en-US" sz="2400" dirty="0">
                <a:latin typeface="Arial" panose="020B0604020202020204" pitchFamily="34" charset="0"/>
                <a:cs typeface="Arial" panose="020B0604020202020204" pitchFamily="34" charset="0"/>
              </a:rPr>
              <a:t> </a:t>
            </a:r>
            <a:r>
              <a:rPr lang="vi-VN" altLang="en-US" sz="2400" dirty="0">
                <a:latin typeface="Arial" panose="020B0604020202020204" pitchFamily="34" charset="0"/>
                <a:cs typeface="Arial" panose="020B0604020202020204" pitchFamily="34" charset="0"/>
              </a:rPr>
              <a:t>đ</a:t>
            </a:r>
            <a:r>
              <a:rPr lang="en-US" altLang="en-US" sz="2400" dirty="0" err="1">
                <a:latin typeface="Arial" panose="020B0604020202020204" pitchFamily="34" charset="0"/>
                <a:cs typeface="Arial" panose="020B0604020202020204" pitchFamily="34" charset="0"/>
              </a:rPr>
              <a:t>iều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trị</a:t>
            </a:r>
            <a:r>
              <a:rPr lang="en-US" altLang="en-US" sz="2400" dirty="0">
                <a:latin typeface="Arial" panose="020B0604020202020204" pitchFamily="34" charset="0"/>
                <a:cs typeface="Arial" panose="020B0604020202020204" pitchFamily="34" charset="0"/>
              </a:rPr>
              <a:t> ng</a:t>
            </a:r>
            <a:r>
              <a:rPr lang="vi-VN" altLang="en-US" sz="2400" dirty="0">
                <a:latin typeface="Arial" panose="020B0604020202020204" pitchFamily="34" charset="0"/>
                <a:cs typeface="Arial" panose="020B0604020202020204" pitchFamily="34" charset="0"/>
              </a:rPr>
              <a:t>ười</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bệnh</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đậu</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mùa</a:t>
            </a:r>
            <a:r>
              <a:rPr lang="en-US" altLang="en-US" sz="2400" dirty="0">
                <a:latin typeface="Arial" panose="020B0604020202020204" pitchFamily="34" charset="0"/>
                <a:cs typeface="Arial" panose="020B0604020202020204" pitchFamily="34" charset="0"/>
              </a:rPr>
              <a:t> </a:t>
            </a:r>
            <a:r>
              <a:rPr lang="en-US" altLang="en-US" sz="2400" dirty="0" err="1">
                <a:latin typeface="Arial" panose="020B0604020202020204" pitchFamily="34" charset="0"/>
                <a:cs typeface="Arial" panose="020B0604020202020204" pitchFamily="34" charset="0"/>
              </a:rPr>
              <a:t>khỉ</a:t>
            </a:r>
            <a:r>
              <a:rPr lang="en-US" altLang="en-US" sz="2400" dirty="0">
                <a:latin typeface="Arial" panose="020B0604020202020204" pitchFamily="34" charset="0"/>
                <a:cs typeface="Arial" panose="020B0604020202020204" pitchFamily="34" charset="0"/>
              </a:rPr>
              <a:t>.</a:t>
            </a:r>
            <a:endParaRPr lang="en-US" sz="2400"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400" dirty="0" err="1">
                <a:latin typeface="Arial" pitchFamily="34" charset="0"/>
                <a:cs typeface="Arial" pitchFamily="34" charset="0"/>
              </a:rPr>
              <a:t>Thành</a:t>
            </a:r>
            <a:r>
              <a:rPr lang="en-US" sz="2400" dirty="0">
                <a:latin typeface="Arial" pitchFamily="34" charset="0"/>
                <a:cs typeface="Arial" pitchFamily="34" charset="0"/>
              </a:rPr>
              <a:t> </a:t>
            </a:r>
            <a:r>
              <a:rPr lang="en-US" sz="2400" dirty="0" err="1">
                <a:latin typeface="Arial" pitchFamily="34" charset="0"/>
                <a:cs typeface="Arial" pitchFamily="34" charset="0"/>
              </a:rPr>
              <a:t>lập</a:t>
            </a:r>
            <a:r>
              <a:rPr lang="en-US" sz="2400" dirty="0">
                <a:latin typeface="Arial" pitchFamily="34" charset="0"/>
                <a:cs typeface="Arial" pitchFamily="34" charset="0"/>
              </a:rPr>
              <a:t> </a:t>
            </a:r>
            <a:r>
              <a:rPr lang="vi-VN" sz="2400" dirty="0">
                <a:latin typeface="Arial" pitchFamily="34" charset="0"/>
                <a:cs typeface="Arial" pitchFamily="34" charset="0"/>
              </a:rPr>
              <a:t>đội</a:t>
            </a:r>
            <a:r>
              <a:rPr lang="en-US" sz="2400" dirty="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a:t>
            </a:r>
            <a:r>
              <a:rPr lang="en-US" sz="2400" dirty="0" err="1">
                <a:latin typeface="Arial" pitchFamily="34" charset="0"/>
                <a:cs typeface="Arial" pitchFamily="34" charset="0"/>
              </a:rPr>
              <a:t>dịch</a:t>
            </a:r>
            <a:r>
              <a:rPr lang="en-US" sz="2400" dirty="0">
                <a:latin typeface="Arial" pitchFamily="34" charset="0"/>
                <a:cs typeface="Arial" pitchFamily="34" charset="0"/>
              </a:rPr>
              <a:t> c</a:t>
            </a:r>
            <a:r>
              <a:rPr lang="vi-VN" sz="2400" dirty="0">
                <a:latin typeface="Arial" pitchFamily="34" charset="0"/>
                <a:cs typeface="Arial" pitchFamily="34" charset="0"/>
              </a:rPr>
              <a:t>ơ</a:t>
            </a:r>
            <a:r>
              <a:rPr lang="en-US" sz="2400" dirty="0">
                <a:latin typeface="Arial" pitchFamily="34" charset="0"/>
                <a:cs typeface="Arial" pitchFamily="34" charset="0"/>
              </a:rPr>
              <a:t> </a:t>
            </a:r>
            <a:r>
              <a:rPr lang="vi-VN" sz="2400" dirty="0">
                <a:latin typeface="Arial" pitchFamily="34" charset="0"/>
                <a:cs typeface="Arial" pitchFamily="34" charset="0"/>
              </a:rPr>
              <a:t>động</a:t>
            </a:r>
            <a:r>
              <a:rPr lang="en-US" sz="2400" dirty="0">
                <a:latin typeface="Arial" pitchFamily="34" charset="0"/>
                <a:cs typeface="Arial" pitchFamily="34" charset="0"/>
              </a:rPr>
              <a:t> </a:t>
            </a:r>
            <a:r>
              <a:rPr lang="en-US" sz="2400" dirty="0" err="1">
                <a:latin typeface="Arial" pitchFamily="34" charset="0"/>
                <a:cs typeface="Arial" pitchFamily="34" charset="0"/>
              </a:rPr>
              <a:t>hỗ</a:t>
            </a:r>
            <a:r>
              <a:rPr lang="en-US" sz="2400" dirty="0">
                <a:latin typeface="Arial" pitchFamily="34" charset="0"/>
                <a:cs typeface="Arial" pitchFamily="34" charset="0"/>
              </a:rPr>
              <a:t> </a:t>
            </a:r>
            <a:r>
              <a:rPr lang="en-US" sz="2400" dirty="0" err="1">
                <a:latin typeface="Arial" pitchFamily="34" charset="0"/>
                <a:cs typeface="Arial" pitchFamily="34" charset="0"/>
              </a:rPr>
              <a:t>trợ</a:t>
            </a:r>
            <a:r>
              <a:rPr lang="en-US" sz="2400" dirty="0">
                <a:latin typeface="Arial" pitchFamily="34" charset="0"/>
                <a:cs typeface="Arial" pitchFamily="34" charset="0"/>
              </a:rPr>
              <a:t> </a:t>
            </a:r>
            <a:r>
              <a:rPr lang="en-US" sz="2400" dirty="0" err="1">
                <a:latin typeface="Arial" pitchFamily="34" charset="0"/>
                <a:cs typeface="Arial" pitchFamily="34" charset="0"/>
              </a:rPr>
              <a:t>cho</a:t>
            </a:r>
            <a:r>
              <a:rPr lang="en-US" sz="2400" dirty="0">
                <a:latin typeface="Arial" pitchFamily="34" charset="0"/>
                <a:cs typeface="Arial" pitchFamily="34" charset="0"/>
              </a:rPr>
              <a:t> </a:t>
            </a:r>
            <a:r>
              <a:rPr lang="en-US" sz="2400" dirty="0" err="1">
                <a:latin typeface="Arial" pitchFamily="34" charset="0"/>
                <a:cs typeface="Arial" pitchFamily="34" charset="0"/>
              </a:rPr>
              <a:t>tuyến</a:t>
            </a:r>
            <a:r>
              <a:rPr lang="en-US" sz="2400" dirty="0">
                <a:latin typeface="Arial" pitchFamily="34" charset="0"/>
                <a:cs typeface="Arial" pitchFamily="34" charset="0"/>
              </a:rPr>
              <a:t> d</a:t>
            </a:r>
            <a:r>
              <a:rPr lang="vi-VN" sz="2400" dirty="0">
                <a:latin typeface="Arial" pitchFamily="34" charset="0"/>
                <a:cs typeface="Arial" pitchFamily="34" charset="0"/>
              </a:rPr>
              <a:t>ưới</a:t>
            </a:r>
            <a:endParaRPr lang="en-US" sz="2400"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400" dirty="0" err="1">
                <a:latin typeface="Arial" pitchFamily="34" charset="0"/>
                <a:cs typeface="Arial" pitchFamily="34" charset="0"/>
              </a:rPr>
              <a:t>Tổ</a:t>
            </a:r>
            <a:r>
              <a:rPr lang="en-US" sz="2400" dirty="0">
                <a:latin typeface="Arial" pitchFamily="34" charset="0"/>
                <a:cs typeface="Arial" pitchFamily="34" charset="0"/>
              </a:rPr>
              <a:t> </a:t>
            </a:r>
            <a:r>
              <a:rPr lang="en-US" sz="2400" dirty="0" err="1">
                <a:latin typeface="Arial" pitchFamily="34" charset="0"/>
                <a:cs typeface="Arial" pitchFamily="34" charset="0"/>
              </a:rPr>
              <a:t>chức</a:t>
            </a:r>
            <a:r>
              <a:rPr lang="en-US" sz="2400" dirty="0">
                <a:latin typeface="Arial" pitchFamily="34" charset="0"/>
                <a:cs typeface="Arial" pitchFamily="34" charset="0"/>
              </a:rPr>
              <a:t> </a:t>
            </a:r>
            <a:r>
              <a:rPr lang="en-US" sz="2400" dirty="0" err="1">
                <a:latin typeface="Arial" pitchFamily="34" charset="0"/>
                <a:cs typeface="Arial" pitchFamily="34" charset="0"/>
              </a:rPr>
              <a:t>diễn</a:t>
            </a:r>
            <a:r>
              <a:rPr lang="en-US" sz="2400" dirty="0">
                <a:latin typeface="Arial" pitchFamily="34" charset="0"/>
                <a:cs typeface="Arial" pitchFamily="34" charset="0"/>
              </a:rPr>
              <a:t> </a:t>
            </a:r>
            <a:r>
              <a:rPr lang="en-US" sz="2400" dirty="0" err="1">
                <a:latin typeface="Arial" pitchFamily="34" charset="0"/>
                <a:cs typeface="Arial" pitchFamily="34" charset="0"/>
              </a:rPr>
              <a:t>tập</a:t>
            </a:r>
            <a:r>
              <a:rPr lang="en-US" sz="2400" dirty="0">
                <a:latin typeface="Arial" pitchFamily="34" charset="0"/>
                <a:cs typeface="Arial" pitchFamily="34" charset="0"/>
              </a:rPr>
              <a:t> </a:t>
            </a:r>
            <a:r>
              <a:rPr lang="en-US" sz="2400" dirty="0" err="1">
                <a:latin typeface="Arial" pitchFamily="34" charset="0"/>
                <a:cs typeface="Arial" pitchFamily="34" charset="0"/>
              </a:rPr>
              <a:t>phòng</a:t>
            </a:r>
            <a:r>
              <a:rPr lang="en-US" sz="2400" dirty="0">
                <a:latin typeface="Arial" pitchFamily="34" charset="0"/>
                <a:cs typeface="Arial" pitchFamily="34" charset="0"/>
              </a:rPr>
              <a:t> </a:t>
            </a:r>
            <a:r>
              <a:rPr lang="en-US" sz="2400" dirty="0" err="1">
                <a:latin typeface="Arial" pitchFamily="34" charset="0"/>
                <a:cs typeface="Arial" pitchFamily="34" charset="0"/>
              </a:rPr>
              <a:t>chống</a:t>
            </a:r>
            <a:r>
              <a:rPr lang="en-US" sz="2400" dirty="0">
                <a:latin typeface="Arial" pitchFamily="34" charset="0"/>
                <a:cs typeface="Arial" pitchFamily="34" charset="0"/>
              </a:rPr>
              <a:t> </a:t>
            </a:r>
            <a:r>
              <a:rPr lang="en-US" sz="2400" dirty="0" err="1">
                <a:latin typeface="Arial" pitchFamily="34" charset="0"/>
                <a:cs typeface="Arial" pitchFamily="34" charset="0"/>
              </a:rPr>
              <a:t>dịch</a:t>
            </a:r>
            <a:endParaRPr lang="en-US" sz="2400" dirty="0">
              <a:latin typeface="Arial" pitchFamily="34" charset="0"/>
              <a:cs typeface="Arial" pitchFamily="34" charset="0"/>
            </a:endParaRPr>
          </a:p>
          <a:p>
            <a:pPr marL="274320" indent="-274320" eaLnBrk="1" fontAlgn="auto" hangingPunct="1">
              <a:spcBef>
                <a:spcPts val="580"/>
              </a:spcBef>
              <a:spcAft>
                <a:spcPts val="0"/>
              </a:spcAft>
              <a:buFont typeface="Wingdings 2"/>
              <a:buChar char=""/>
              <a:defRPr/>
            </a:pPr>
            <a:r>
              <a:rPr lang="en-US" sz="2400" dirty="0" err="1">
                <a:latin typeface="Arial" pitchFamily="34" charset="0"/>
                <a:cs typeface="Arial" pitchFamily="34" charset="0"/>
              </a:rPr>
              <a:t>Điều</a:t>
            </a:r>
            <a:r>
              <a:rPr lang="en-US" sz="2400" dirty="0">
                <a:latin typeface="Arial" pitchFamily="34" charset="0"/>
                <a:cs typeface="Arial" pitchFamily="34" charset="0"/>
              </a:rPr>
              <a:t> </a:t>
            </a:r>
            <a:r>
              <a:rPr lang="en-US" sz="2400" dirty="0" err="1">
                <a:latin typeface="Arial" pitchFamily="34" charset="0"/>
                <a:cs typeface="Arial" pitchFamily="34" charset="0"/>
              </a:rPr>
              <a:t>trị</a:t>
            </a:r>
            <a:r>
              <a:rPr lang="en-US" sz="2400" dirty="0">
                <a:latin typeface="Arial" pitchFamily="34" charset="0"/>
                <a:cs typeface="Arial" pitchFamily="34" charset="0"/>
              </a:rPr>
              <a:t> </a:t>
            </a:r>
            <a:r>
              <a:rPr lang="en-US" sz="2400" dirty="0" err="1">
                <a:latin typeface="Arial" pitchFamily="34" charset="0"/>
                <a:cs typeface="Arial" pitchFamily="34" charset="0"/>
              </a:rPr>
              <a:t>các</a:t>
            </a:r>
            <a:r>
              <a:rPr lang="en-US" sz="2400" dirty="0">
                <a:latin typeface="Arial" pitchFamily="34" charset="0"/>
                <a:cs typeface="Arial" pitchFamily="34" charset="0"/>
              </a:rPr>
              <a:t> ca </a:t>
            </a:r>
            <a:r>
              <a:rPr lang="en-US" sz="2400" dirty="0" err="1">
                <a:latin typeface="Arial" pitchFamily="34" charset="0"/>
                <a:cs typeface="Arial" pitchFamily="34" charset="0"/>
              </a:rPr>
              <a:t>bệnh</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phân</a:t>
            </a:r>
            <a:r>
              <a:rPr lang="en-US" sz="2400" dirty="0">
                <a:latin typeface="Arial" pitchFamily="34" charset="0"/>
                <a:cs typeface="Arial" pitchFamily="34" charset="0"/>
              </a:rPr>
              <a:t> </a:t>
            </a:r>
            <a:r>
              <a:rPr lang="en-US" sz="2400" dirty="0" err="1">
                <a:latin typeface="Arial" pitchFamily="34" charset="0"/>
                <a:cs typeface="Arial" pitchFamily="34" charset="0"/>
              </a:rPr>
              <a:t>tuyến</a:t>
            </a:r>
            <a:r>
              <a:rPr lang="en-US" sz="2400" dirty="0">
                <a:latin typeface="Arial" pitchFamily="34" charset="0"/>
                <a:cs typeface="Arial" pitchFamily="34" charset="0"/>
              </a:rPr>
              <a:t>, </a:t>
            </a:r>
            <a:r>
              <a:rPr lang="en-US" sz="2400" dirty="0" err="1">
                <a:latin typeface="Arial" pitchFamily="34" charset="0"/>
                <a:cs typeface="Arial" pitchFamily="34" charset="0"/>
              </a:rPr>
              <a:t>thực</a:t>
            </a:r>
            <a:r>
              <a:rPr lang="en-US" sz="2400" dirty="0">
                <a:latin typeface="Arial" pitchFamily="34" charset="0"/>
                <a:cs typeface="Arial" pitchFamily="34" charset="0"/>
              </a:rPr>
              <a:t> </a:t>
            </a:r>
            <a:r>
              <a:rPr lang="en-US" sz="2400" dirty="0" err="1">
                <a:latin typeface="Arial" pitchFamily="34" charset="0"/>
                <a:cs typeface="Arial" pitchFamily="34" charset="0"/>
              </a:rPr>
              <a:t>hiện</a:t>
            </a:r>
            <a:r>
              <a:rPr lang="en-US" sz="2400" dirty="0">
                <a:latin typeface="Arial" pitchFamily="34" charset="0"/>
                <a:cs typeface="Arial" pitchFamily="34" charset="0"/>
              </a:rPr>
              <a:t> ph</a:t>
            </a:r>
            <a:r>
              <a:rPr lang="vi-VN" sz="2400" dirty="0">
                <a:latin typeface="Arial" pitchFamily="34" charset="0"/>
                <a:cs typeface="Arial" pitchFamily="34" charset="0"/>
              </a:rPr>
              <a:t>ươ</a:t>
            </a:r>
            <a:r>
              <a:rPr lang="en-US" sz="2400" dirty="0" err="1">
                <a:latin typeface="Arial" pitchFamily="34" charset="0"/>
                <a:cs typeface="Arial" pitchFamily="34" charset="0"/>
              </a:rPr>
              <a:t>ng</a:t>
            </a:r>
            <a:r>
              <a:rPr lang="en-US" sz="2400" dirty="0">
                <a:latin typeface="Arial" pitchFamily="34" charset="0"/>
                <a:cs typeface="Arial" pitchFamily="34" charset="0"/>
              </a:rPr>
              <a:t> </a:t>
            </a:r>
            <a:r>
              <a:rPr lang="en-US" sz="2400" dirty="0" err="1">
                <a:latin typeface="Arial" pitchFamily="34" charset="0"/>
                <a:cs typeface="Arial" pitchFamily="34" charset="0"/>
              </a:rPr>
              <a:t>án</a:t>
            </a:r>
            <a:r>
              <a:rPr lang="en-US" sz="2400" dirty="0">
                <a:latin typeface="Arial" pitchFamily="34" charset="0"/>
                <a:cs typeface="Arial" pitchFamily="34" charset="0"/>
              </a:rPr>
              <a:t> </a:t>
            </a:r>
            <a:r>
              <a:rPr lang="vi-VN" sz="2400" dirty="0">
                <a:latin typeface="Arial" pitchFamily="34" charset="0"/>
                <a:cs typeface="Arial" pitchFamily="34" charset="0"/>
              </a:rPr>
              <a:t>đ</a:t>
            </a:r>
            <a:r>
              <a:rPr lang="en-US" sz="2400" dirty="0" err="1">
                <a:latin typeface="Arial" pitchFamily="34" charset="0"/>
                <a:cs typeface="Arial" pitchFamily="34" charset="0"/>
              </a:rPr>
              <a:t>iều</a:t>
            </a:r>
            <a:r>
              <a:rPr lang="en-US" sz="2400" dirty="0">
                <a:latin typeface="Arial" pitchFamily="34" charset="0"/>
                <a:cs typeface="Arial" pitchFamily="34" charset="0"/>
              </a:rPr>
              <a:t> </a:t>
            </a:r>
            <a:r>
              <a:rPr lang="en-US" sz="2400" dirty="0" err="1">
                <a:latin typeface="Arial" pitchFamily="34" charset="0"/>
                <a:cs typeface="Arial" pitchFamily="34" charset="0"/>
              </a:rPr>
              <a:t>trị</a:t>
            </a:r>
            <a:r>
              <a:rPr lang="en-US" sz="2400" dirty="0">
                <a:latin typeface="Arial" pitchFamily="34" charset="0"/>
                <a:cs typeface="Arial" pitchFamily="34" charset="0"/>
              </a:rPr>
              <a:t> </a:t>
            </a:r>
            <a:r>
              <a:rPr lang="en-US" sz="2400" dirty="0" err="1">
                <a:latin typeface="Arial" pitchFamily="34" charset="0"/>
                <a:cs typeface="Arial" pitchFamily="34" charset="0"/>
              </a:rPr>
              <a:t>tại</a:t>
            </a:r>
            <a:r>
              <a:rPr lang="en-US" sz="2400" dirty="0">
                <a:latin typeface="Arial" pitchFamily="34" charset="0"/>
                <a:cs typeface="Arial" pitchFamily="34" charset="0"/>
              </a:rPr>
              <a:t> </a:t>
            </a:r>
            <a:r>
              <a:rPr lang="en-US" sz="2400" dirty="0" err="1">
                <a:latin typeface="Arial" pitchFamily="34" charset="0"/>
                <a:cs typeface="Arial" pitchFamily="34" charset="0"/>
              </a:rPr>
              <a:t>chỗ</a:t>
            </a:r>
            <a:r>
              <a:rPr lang="en-US" sz="2400" dirty="0">
                <a:latin typeface="Arial" pitchFamily="34" charset="0"/>
                <a:cs typeface="Arial" pitchFamily="34" charset="0"/>
              </a:rPr>
              <a:t> </a:t>
            </a:r>
            <a:r>
              <a:rPr lang="en-US" sz="2400" dirty="0" err="1">
                <a:latin typeface="Arial" pitchFamily="34" charset="0"/>
                <a:cs typeface="Arial" pitchFamily="34" charset="0"/>
              </a:rPr>
              <a:t>theo</a:t>
            </a:r>
            <a:r>
              <a:rPr lang="en-US" sz="2400" dirty="0">
                <a:latin typeface="Arial" pitchFamily="34" charset="0"/>
                <a:cs typeface="Arial" pitchFamily="34" charset="0"/>
              </a:rPr>
              <a:t> </a:t>
            </a:r>
            <a:r>
              <a:rPr lang="en-US" sz="2400" dirty="0" err="1">
                <a:latin typeface="Arial" pitchFamily="34" charset="0"/>
                <a:cs typeface="Arial" pitchFamily="34" charset="0"/>
              </a:rPr>
              <a:t>chỉ</a:t>
            </a:r>
            <a:r>
              <a:rPr lang="en-US" sz="2400" dirty="0">
                <a:latin typeface="Arial" pitchFamily="34" charset="0"/>
                <a:cs typeface="Arial" pitchFamily="34" charset="0"/>
              </a:rPr>
              <a:t> </a:t>
            </a:r>
            <a:r>
              <a:rPr lang="vi-VN" sz="2400" dirty="0">
                <a:latin typeface="Arial" pitchFamily="34" charset="0"/>
                <a:cs typeface="Arial" pitchFamily="34" charset="0"/>
              </a:rPr>
              <a:t>đạo</a:t>
            </a:r>
            <a:endParaRPr lang="en-US" sz="2400" dirty="0">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5835</TotalTime>
  <Words>2010</Words>
  <Application>Microsoft Office PowerPoint</Application>
  <PresentationFormat>On-screen Show (4:3)</PresentationFormat>
  <Paragraphs>93</Paragraphs>
  <Slides>18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Arial</vt:lpstr>
      <vt:lpstr>Calibri</vt:lpstr>
      <vt:lpstr>Franklin Gothic Book</vt:lpstr>
      <vt:lpstr>Perpetua</vt:lpstr>
      <vt:lpstr>Times New Roman</vt:lpstr>
      <vt:lpstr>Wingdings</vt:lpstr>
      <vt:lpstr>Wingdings 2</vt:lpstr>
      <vt:lpstr>Equity</vt:lpstr>
      <vt:lpstr>QUẢN LÝ, ĐIỀU TRỊ BỆNH ĐẬU MÙA KHỈ VÀ BỆNH CÚM </vt:lpstr>
      <vt:lpstr> A. Bệnh đậu mùa khỉ I. Mục tiêu  </vt:lpstr>
      <vt:lpstr>II. Tình hình dịch</vt:lpstr>
      <vt:lpstr>III. Phân tuyến điều trị</vt:lpstr>
      <vt:lpstr>III. Phân tuyến điều trị</vt:lpstr>
      <vt:lpstr>III. Phân tuyến điều trị</vt:lpstr>
      <vt:lpstr>III. Phân tuyến điều trị</vt:lpstr>
      <vt:lpstr>IV. Tổ chức thực hiện</vt:lpstr>
      <vt:lpstr>IV. Tổ chức thực hiện</vt:lpstr>
      <vt:lpstr>IV. Tổ chức thực hiện</vt:lpstr>
      <vt:lpstr>IV. Tổ chức thực hiện</vt:lpstr>
      <vt:lpstr>B. Dịch bệnh Cúm</vt:lpstr>
      <vt:lpstr>B. Dịch bệnh Cúm</vt:lpstr>
      <vt:lpstr>B. Dịch bệnh Cúm</vt:lpstr>
      <vt:lpstr>B. Dịch bệnh Cúm</vt:lpstr>
      <vt:lpstr>B. Dịch bệnh Cúm</vt:lpstr>
      <vt:lpstr>B. Dịch bệnh Cúm</vt:lpstr>
      <vt:lpstr>Trân trọng cảm ơn</vt:lpstr>
    </vt:vector>
  </TitlesOfParts>
  <Company>Sony Electronics,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KẾ HOẠCH QUỐC GIA PHÒNG CHỐNG ĐẠI DỊCH CÚM A (H1N1)- CÔNG TÁC ĐIỀU TRỊ</dc:title>
  <dc:creator>Sony Customer</dc:creator>
  <cp:lastModifiedBy>Đức Phương Cao</cp:lastModifiedBy>
  <cp:revision>125</cp:revision>
  <cp:lastPrinted>2022-07-21T03:31:01Z</cp:lastPrinted>
  <dcterms:created xsi:type="dcterms:W3CDTF">2009-09-06T22:14:12Z</dcterms:created>
  <dcterms:modified xsi:type="dcterms:W3CDTF">2022-08-01T01:55:36Z</dcterms:modified>
</cp:coreProperties>
</file>